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acco" charset="1" panose="00000708000000000000"/>
      <p:regular r:id="rId10"/>
    </p:embeddedFont>
    <p:embeddedFont>
      <p:font typeface="Sacco Italics" charset="1" panose="00000708000000000000"/>
      <p:regular r:id="rId11"/>
    </p:embeddedFont>
    <p:embeddedFont>
      <p:font typeface="Horizon" charset="1" panose="02000500000000000000"/>
      <p:regular r:id="rId12"/>
    </p:embeddedFont>
    <p:embeddedFont>
      <p:font typeface="Breathing" charset="1" panose="02000500000000000000"/>
      <p:regular r:id="rId13"/>
    </p:embeddedFont>
    <p:embeddedFont>
      <p:font typeface="TT Phobos" charset="1" panose="02000503050000020004"/>
      <p:regular r:id="rId14"/>
    </p:embeddedFont>
    <p:embeddedFont>
      <p:font typeface="TT Phobos Bold" charset="1" panose="02000803060000020004"/>
      <p:regular r:id="rId15"/>
    </p:embeddedFont>
    <p:embeddedFont>
      <p:font typeface="TT Phobos Italics" charset="1" panose="02000503080000090004"/>
      <p:regular r:id="rId16"/>
    </p:embeddedFont>
    <p:embeddedFont>
      <p:font typeface="TT Phobos Bold Italics" charset="1" panose="02000803060000090004"/>
      <p:regular r:id="rId17"/>
    </p:embeddedFont>
    <p:embeddedFont>
      <p:font typeface="Times New Roman" charset="1" panose="02030502070405020303"/>
      <p:regular r:id="rId18"/>
    </p:embeddedFont>
    <p:embeddedFont>
      <p:font typeface="Times New Roman Bold" charset="1" panose="02030802070405020303"/>
      <p:regular r:id="rId19"/>
    </p:embeddedFont>
    <p:embeddedFont>
      <p:font typeface="Times New Roman Italics" charset="1" panose="02030502070405090303"/>
      <p:regular r:id="rId20"/>
    </p:embeddedFont>
    <p:embeddedFont>
      <p:font typeface="Times New Roman Bold Italics" charset="1" panose="02030802070405090303"/>
      <p:regular r:id="rId21"/>
    </p:embeddedFont>
    <p:embeddedFont>
      <p:font typeface="Times New Roman Medium" charset="1" panose="02030502070405020303"/>
      <p:regular r:id="rId22"/>
    </p:embeddedFont>
    <p:embeddedFont>
      <p:font typeface="Times New Roman Medium Italics" charset="1" panose="02030502070405090303"/>
      <p:regular r:id="rId23"/>
    </p:embeddedFont>
    <p:embeddedFont>
      <p:font typeface="Times New Roman Semi-Bold" charset="1" panose="02030702070405020303"/>
      <p:regular r:id="rId24"/>
    </p:embeddedFont>
    <p:embeddedFont>
      <p:font typeface="Times New Roman Semi-Bold Italics" charset="1" panose="02030702070405090303"/>
      <p:regular r:id="rId25"/>
    </p:embeddedFont>
    <p:embeddedFont>
      <p:font typeface="Times New Roman Ultra-Bold" charset="1" panose="02030902070405020303"/>
      <p:regular r:id="rId26"/>
    </p:embeddedFont>
    <p:embeddedFont>
      <p:font typeface="Arial" charset="1" panose="020B0502020202020204"/>
      <p:regular r:id="rId27"/>
    </p:embeddedFont>
    <p:embeddedFont>
      <p:font typeface="Arial Bold" charset="1" panose="020B0802020202020204"/>
      <p:regular r:id="rId28"/>
    </p:embeddedFont>
    <p:embeddedFont>
      <p:font typeface="Arial Italics" charset="1" panose="020B0502020202090204"/>
      <p:regular r:id="rId29"/>
    </p:embeddedFont>
    <p:embeddedFont>
      <p:font typeface="Arial Bold Italics" charset="1" panose="020B0802020202090204"/>
      <p:regular r:id="rId30"/>
    </p:embeddedFont>
    <p:embeddedFont>
      <p:font typeface="Nexa" charset="1" panose="02000500000000000000"/>
      <p:regular r:id="rId31"/>
    </p:embeddedFont>
    <p:embeddedFont>
      <p:font typeface="Nexa Bold" charset="1" panose="02000500000000000000"/>
      <p:regular r:id="rId32"/>
    </p:embeddedFont>
    <p:embeddedFont>
      <p:font typeface="Nexa Italics" charset="1" panose="02000000000000000000"/>
      <p:regular r:id="rId33"/>
    </p:embeddedFont>
    <p:embeddedFont>
      <p:font typeface="Nexa Bold Italics" charset="1" panose="02000000000000000000"/>
      <p:regular r:id="rId34"/>
    </p:embeddedFont>
    <p:embeddedFont>
      <p:font typeface="Nexa Thin" charset="1" panose="02000500000000000000"/>
      <p:regular r:id="rId35"/>
    </p:embeddedFont>
    <p:embeddedFont>
      <p:font typeface="Nexa Thin Italics" charset="1" panose="02000000000000000000"/>
      <p:regular r:id="rId36"/>
    </p:embeddedFont>
    <p:embeddedFont>
      <p:font typeface="Nexa Heavy" charset="1" panose="02000500000000000000"/>
      <p:regular r:id="rId37"/>
    </p:embeddedFont>
    <p:embeddedFont>
      <p:font typeface="Nexa Heavy Italics" charset="1" panose="02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12" Target="../media/image27.png" Type="http://schemas.openxmlformats.org/officeDocument/2006/relationships/image"/><Relationship Id="rId13" Target="../media/image9.png" Type="http://schemas.openxmlformats.org/officeDocument/2006/relationships/image"/><Relationship Id="rId2" Target="../media/image10.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13" Target="../media/image9.png" Type="http://schemas.openxmlformats.org/officeDocument/2006/relationships/image"/><Relationship Id="rId2" Target="../media/image10.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12" Target="../media/image44.png" Type="http://schemas.openxmlformats.org/officeDocument/2006/relationships/image"/><Relationship Id="rId13" Target="../media/image45.png" Type="http://schemas.openxmlformats.org/officeDocument/2006/relationships/image"/><Relationship Id="rId14" Target="../media/image46.png" Type="http://schemas.openxmlformats.org/officeDocument/2006/relationships/image"/><Relationship Id="rId15" Target="../media/image9.png" Type="http://schemas.openxmlformats.org/officeDocument/2006/relationships/image"/><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50.png" Type="http://schemas.openxmlformats.org/officeDocument/2006/relationships/image"/><Relationship Id="rId9" Target="../media/image5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png" Type="http://schemas.openxmlformats.org/officeDocument/2006/relationships/image"/><Relationship Id="rId12" Target="../media/image57.png" Type="http://schemas.openxmlformats.org/officeDocument/2006/relationships/image"/><Relationship Id="rId13" Target="../media/image9.png" Type="http://schemas.openxmlformats.org/officeDocument/2006/relationships/image"/><Relationship Id="rId2" Target="../media/image10.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5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312" r="0" b="-15312"/>
            </a:stretch>
          </a:blipFill>
        </p:spPr>
      </p:sp>
      <p:grpSp>
        <p:nvGrpSpPr>
          <p:cNvPr name="Group 3" id="3"/>
          <p:cNvGrpSpPr/>
          <p:nvPr/>
        </p:nvGrpSpPr>
        <p:grpSpPr>
          <a:xfrm rot="0">
            <a:off x="-1994260" y="-785973"/>
            <a:ext cx="24868040" cy="10698009"/>
            <a:chOff x="0" y="0"/>
            <a:chExt cx="6340094" cy="2727452"/>
          </a:xfrm>
        </p:grpSpPr>
        <p:sp>
          <p:nvSpPr>
            <p:cNvPr name="Freeform 4" id="4"/>
            <p:cNvSpPr/>
            <p:nvPr/>
          </p:nvSpPr>
          <p:spPr>
            <a:xfrm flipH="false" flipV="false" rot="0">
              <a:off x="-11938" y="-127"/>
              <a:ext cx="6405753" cy="2810129"/>
            </a:xfrm>
            <a:custGeom>
              <a:avLst/>
              <a:gdLst/>
              <a:ahLst/>
              <a:cxnLst/>
              <a:rect r="r" b="b" t="t" l="l"/>
              <a:pathLst>
                <a:path h="2810129" w="6405753">
                  <a:moveTo>
                    <a:pt x="6344539" y="2579370"/>
                  </a:moveTo>
                  <a:cubicBezTo>
                    <a:pt x="6225032" y="2610739"/>
                    <a:pt x="6134989" y="2542032"/>
                    <a:pt x="6031484" y="2579370"/>
                  </a:cubicBezTo>
                  <a:cubicBezTo>
                    <a:pt x="5947918" y="2622296"/>
                    <a:pt x="5774182" y="2581783"/>
                    <a:pt x="5662676" y="2716657"/>
                  </a:cubicBezTo>
                  <a:cubicBezTo>
                    <a:pt x="5609590" y="2650998"/>
                    <a:pt x="5529707" y="2747137"/>
                    <a:pt x="5288280" y="2713736"/>
                  </a:cubicBezTo>
                  <a:cubicBezTo>
                    <a:pt x="5287391" y="2762504"/>
                    <a:pt x="5234051" y="2660269"/>
                    <a:pt x="5208143" y="2710688"/>
                  </a:cubicBezTo>
                  <a:cubicBezTo>
                    <a:pt x="5181092" y="2724785"/>
                    <a:pt x="5202174" y="2729611"/>
                    <a:pt x="5169408" y="2681097"/>
                  </a:cubicBezTo>
                  <a:cubicBezTo>
                    <a:pt x="5152009" y="2710307"/>
                    <a:pt x="5136515" y="2744724"/>
                    <a:pt x="5061204" y="2718054"/>
                  </a:cubicBezTo>
                  <a:cubicBezTo>
                    <a:pt x="4888992" y="2675255"/>
                    <a:pt x="5005070" y="2555748"/>
                    <a:pt x="4741418" y="2711958"/>
                  </a:cubicBezTo>
                  <a:cubicBezTo>
                    <a:pt x="4690364" y="2773934"/>
                    <a:pt x="4576699" y="2529332"/>
                    <a:pt x="4518152" y="2727706"/>
                  </a:cubicBezTo>
                  <a:cubicBezTo>
                    <a:pt x="4495927" y="2703703"/>
                    <a:pt x="4502277" y="2678176"/>
                    <a:pt x="4434713" y="2724404"/>
                  </a:cubicBezTo>
                  <a:cubicBezTo>
                    <a:pt x="4353052" y="2583688"/>
                    <a:pt x="4388993" y="2810129"/>
                    <a:pt x="4229735" y="2630678"/>
                  </a:cubicBezTo>
                  <a:cubicBezTo>
                    <a:pt x="4124325" y="2733167"/>
                    <a:pt x="4142232" y="2647188"/>
                    <a:pt x="3952494" y="2673985"/>
                  </a:cubicBezTo>
                  <a:cubicBezTo>
                    <a:pt x="3946398" y="2686939"/>
                    <a:pt x="3861562" y="2546985"/>
                    <a:pt x="3820414" y="2592324"/>
                  </a:cubicBezTo>
                  <a:cubicBezTo>
                    <a:pt x="3744849" y="2663444"/>
                    <a:pt x="3824478" y="2470658"/>
                    <a:pt x="3628517" y="2613660"/>
                  </a:cubicBezTo>
                  <a:cubicBezTo>
                    <a:pt x="3549396" y="2616581"/>
                    <a:pt x="3423793" y="2593467"/>
                    <a:pt x="3348228" y="2620899"/>
                  </a:cubicBezTo>
                  <a:cubicBezTo>
                    <a:pt x="3128137" y="2659380"/>
                    <a:pt x="2869184" y="2391029"/>
                    <a:pt x="2732913" y="2578862"/>
                  </a:cubicBezTo>
                  <a:cubicBezTo>
                    <a:pt x="2596388" y="2573147"/>
                    <a:pt x="2733548" y="2490851"/>
                    <a:pt x="2620391" y="2569845"/>
                  </a:cubicBezTo>
                  <a:cubicBezTo>
                    <a:pt x="2540127" y="2564257"/>
                    <a:pt x="2430145" y="2507615"/>
                    <a:pt x="2260600" y="2601214"/>
                  </a:cubicBezTo>
                  <a:cubicBezTo>
                    <a:pt x="2163826" y="2507869"/>
                    <a:pt x="1953387" y="2629281"/>
                    <a:pt x="1780921" y="2674366"/>
                  </a:cubicBezTo>
                  <a:cubicBezTo>
                    <a:pt x="1655572" y="2620645"/>
                    <a:pt x="1732153" y="2585085"/>
                    <a:pt x="1527937" y="2577719"/>
                  </a:cubicBezTo>
                  <a:cubicBezTo>
                    <a:pt x="1522730" y="2618486"/>
                    <a:pt x="1401064" y="2431542"/>
                    <a:pt x="1242822" y="2514219"/>
                  </a:cubicBezTo>
                  <a:cubicBezTo>
                    <a:pt x="1157097" y="2447417"/>
                    <a:pt x="1153922" y="2426970"/>
                    <a:pt x="1015238" y="2392426"/>
                  </a:cubicBezTo>
                  <a:cubicBezTo>
                    <a:pt x="1003681" y="2341118"/>
                    <a:pt x="926084" y="2455545"/>
                    <a:pt x="812673" y="2341880"/>
                  </a:cubicBezTo>
                  <a:cubicBezTo>
                    <a:pt x="823849" y="2369820"/>
                    <a:pt x="647573" y="2384171"/>
                    <a:pt x="500380" y="2378456"/>
                  </a:cubicBezTo>
                  <a:cubicBezTo>
                    <a:pt x="450342" y="2418461"/>
                    <a:pt x="318897" y="2407412"/>
                    <a:pt x="286639" y="2297303"/>
                  </a:cubicBezTo>
                  <a:cubicBezTo>
                    <a:pt x="296164" y="2252853"/>
                    <a:pt x="55753" y="2355596"/>
                    <a:pt x="15748" y="2150237"/>
                  </a:cubicBezTo>
                  <a:cubicBezTo>
                    <a:pt x="21590" y="1811147"/>
                    <a:pt x="0" y="1459103"/>
                    <a:pt x="21971" y="1133348"/>
                  </a:cubicBezTo>
                  <a:cubicBezTo>
                    <a:pt x="10414" y="1100455"/>
                    <a:pt x="41148" y="1118235"/>
                    <a:pt x="160274" y="1068197"/>
                  </a:cubicBezTo>
                  <a:cubicBezTo>
                    <a:pt x="154432" y="1068832"/>
                    <a:pt x="231521" y="1060323"/>
                    <a:pt x="299466" y="963676"/>
                  </a:cubicBezTo>
                  <a:cubicBezTo>
                    <a:pt x="393446" y="954786"/>
                    <a:pt x="517271" y="920496"/>
                    <a:pt x="601345" y="876808"/>
                  </a:cubicBezTo>
                  <a:cubicBezTo>
                    <a:pt x="798195" y="804291"/>
                    <a:pt x="1148334" y="861187"/>
                    <a:pt x="1703959" y="757936"/>
                  </a:cubicBezTo>
                  <a:cubicBezTo>
                    <a:pt x="1813052" y="727964"/>
                    <a:pt x="1983486" y="698119"/>
                    <a:pt x="2136267" y="653923"/>
                  </a:cubicBezTo>
                  <a:cubicBezTo>
                    <a:pt x="2183511" y="682625"/>
                    <a:pt x="2232533" y="484505"/>
                    <a:pt x="2451481" y="549148"/>
                  </a:cubicBezTo>
                  <a:cubicBezTo>
                    <a:pt x="2574925" y="459486"/>
                    <a:pt x="2834386" y="428244"/>
                    <a:pt x="2954782" y="370078"/>
                  </a:cubicBezTo>
                  <a:cubicBezTo>
                    <a:pt x="3069971" y="428371"/>
                    <a:pt x="3234690" y="359791"/>
                    <a:pt x="3365246" y="358521"/>
                  </a:cubicBezTo>
                  <a:cubicBezTo>
                    <a:pt x="3593084" y="353568"/>
                    <a:pt x="3280283" y="279781"/>
                    <a:pt x="3941191" y="246634"/>
                  </a:cubicBezTo>
                  <a:cubicBezTo>
                    <a:pt x="4057015" y="296799"/>
                    <a:pt x="4163822" y="290068"/>
                    <a:pt x="4347464" y="251460"/>
                  </a:cubicBezTo>
                  <a:cubicBezTo>
                    <a:pt x="4490593" y="280035"/>
                    <a:pt x="4547108" y="297434"/>
                    <a:pt x="4663440" y="260604"/>
                  </a:cubicBezTo>
                  <a:cubicBezTo>
                    <a:pt x="4872990" y="206375"/>
                    <a:pt x="5081270" y="124968"/>
                    <a:pt x="5417312" y="38989"/>
                  </a:cubicBezTo>
                  <a:cubicBezTo>
                    <a:pt x="5440680" y="11176"/>
                    <a:pt x="5415661" y="57404"/>
                    <a:pt x="5664708" y="40259"/>
                  </a:cubicBezTo>
                  <a:cubicBezTo>
                    <a:pt x="5680583" y="41783"/>
                    <a:pt x="5709158" y="123444"/>
                    <a:pt x="5803646" y="65024"/>
                  </a:cubicBezTo>
                  <a:cubicBezTo>
                    <a:pt x="5848731" y="93726"/>
                    <a:pt x="6070092" y="63373"/>
                    <a:pt x="6161278" y="0"/>
                  </a:cubicBezTo>
                  <a:cubicBezTo>
                    <a:pt x="6182741" y="2413"/>
                    <a:pt x="6292977" y="50419"/>
                    <a:pt x="6313424" y="7874"/>
                  </a:cubicBezTo>
                  <a:cubicBezTo>
                    <a:pt x="6405753" y="480187"/>
                    <a:pt x="6289675" y="967359"/>
                    <a:pt x="6351905" y="1457198"/>
                  </a:cubicBezTo>
                  <a:cubicBezTo>
                    <a:pt x="6322441" y="1836928"/>
                    <a:pt x="6344285" y="2161159"/>
                    <a:pt x="6344539" y="2579370"/>
                  </a:cubicBezTo>
                  <a:close/>
                </a:path>
              </a:pathLst>
            </a:custGeom>
            <a:blipFill>
              <a:blip r:embed="rId3">
                <a:alphaModFix amt="71000"/>
              </a:blip>
              <a:stretch>
                <a:fillRect l="0" t="0" r="0" b="-5947"/>
              </a:stretch>
            </a:blipFill>
          </p:spPr>
        </p:sp>
      </p:grpSp>
      <p:sp>
        <p:nvSpPr>
          <p:cNvPr name="TextBox 5" id="5"/>
          <p:cNvSpPr txBox="true"/>
          <p:nvPr/>
        </p:nvSpPr>
        <p:spPr>
          <a:xfrm rot="0">
            <a:off x="5852530" y="8968941"/>
            <a:ext cx="6574267" cy="289284"/>
          </a:xfrm>
          <a:prstGeom prst="rect">
            <a:avLst/>
          </a:prstGeom>
        </p:spPr>
        <p:txBody>
          <a:bodyPr anchor="t" rtlCol="false" tIns="0" lIns="0" bIns="0" rIns="0">
            <a:spAutoFit/>
          </a:bodyPr>
          <a:lstStyle/>
          <a:p>
            <a:pPr algn="ctr" marL="0" indent="0" lvl="0">
              <a:lnSpc>
                <a:spcPts val="2426"/>
              </a:lnSpc>
              <a:spcBef>
                <a:spcPct val="0"/>
              </a:spcBef>
            </a:pPr>
            <a:r>
              <a:rPr lang="en-US" sz="1732" spc="428">
                <a:solidFill>
                  <a:srgbClr val="FFFFFF"/>
                </a:solidFill>
                <a:latin typeface="Nexa Italics"/>
              </a:rPr>
              <a:t>WWW.CENTROSPORTSLAM.COM</a:t>
            </a:r>
          </a:p>
        </p:txBody>
      </p:sp>
      <p:sp>
        <p:nvSpPr>
          <p:cNvPr name="TextBox 6" id="6"/>
          <p:cNvSpPr txBox="true"/>
          <p:nvPr/>
        </p:nvSpPr>
        <p:spPr>
          <a:xfrm rot="-177803">
            <a:off x="2062774" y="4122705"/>
            <a:ext cx="14145570" cy="2539337"/>
          </a:xfrm>
          <a:prstGeom prst="rect">
            <a:avLst/>
          </a:prstGeom>
        </p:spPr>
        <p:txBody>
          <a:bodyPr anchor="t" rtlCol="false" tIns="0" lIns="0" bIns="0" rIns="0">
            <a:spAutoFit/>
          </a:bodyPr>
          <a:lstStyle/>
          <a:p>
            <a:pPr algn="ctr">
              <a:lnSpc>
                <a:spcPts val="16829"/>
              </a:lnSpc>
            </a:pPr>
            <a:r>
              <a:rPr lang="en-US" sz="16499" spc="230">
                <a:solidFill>
                  <a:srgbClr val="FFFFFF"/>
                </a:solidFill>
                <a:latin typeface="Sacco Italics"/>
              </a:rPr>
              <a:t>TORNEO JUNIOR SPORT SLAM</a:t>
            </a:r>
          </a:p>
        </p:txBody>
      </p:sp>
      <p:sp>
        <p:nvSpPr>
          <p:cNvPr name="TextBox 7" id="7"/>
          <p:cNvSpPr txBox="true"/>
          <p:nvPr/>
        </p:nvSpPr>
        <p:spPr>
          <a:xfrm rot="-171387">
            <a:off x="4827232" y="6581552"/>
            <a:ext cx="8732711" cy="2542894"/>
          </a:xfrm>
          <a:prstGeom prst="rect">
            <a:avLst/>
          </a:prstGeom>
        </p:spPr>
        <p:txBody>
          <a:bodyPr anchor="t" rtlCol="false" tIns="0" lIns="0" bIns="0" rIns="0">
            <a:spAutoFit/>
          </a:bodyPr>
          <a:lstStyle/>
          <a:p>
            <a:pPr algn="ctr" marL="0" indent="0" lvl="0">
              <a:lnSpc>
                <a:spcPts val="16829"/>
              </a:lnSpc>
              <a:spcBef>
                <a:spcPct val="0"/>
              </a:spcBef>
            </a:pPr>
            <a:r>
              <a:rPr lang="en-US" sz="16499" spc="230" strike="noStrike" u="none">
                <a:solidFill>
                  <a:srgbClr val="FFFFFF"/>
                </a:solidFill>
                <a:latin typeface="Sacco Italics"/>
              </a:rPr>
              <a:t>VII EDICIÓN</a:t>
            </a:r>
          </a:p>
        </p:txBody>
      </p:sp>
      <p:sp>
        <p:nvSpPr>
          <p:cNvPr name="Freeform 8" id="8"/>
          <p:cNvSpPr/>
          <p:nvPr/>
        </p:nvSpPr>
        <p:spPr>
          <a:xfrm flipH="false" flipV="false" rot="0">
            <a:off x="469323" y="1709505"/>
            <a:ext cx="4425009" cy="2077796"/>
          </a:xfrm>
          <a:custGeom>
            <a:avLst/>
            <a:gdLst/>
            <a:ahLst/>
            <a:cxnLst/>
            <a:rect r="r" b="b" t="t" l="l"/>
            <a:pathLst>
              <a:path h="2077796" w="4425009">
                <a:moveTo>
                  <a:pt x="0" y="0"/>
                </a:moveTo>
                <a:lnTo>
                  <a:pt x="4425009" y="0"/>
                </a:lnTo>
                <a:lnTo>
                  <a:pt x="4425009" y="2077796"/>
                </a:lnTo>
                <a:lnTo>
                  <a:pt x="0" y="2077796"/>
                </a:lnTo>
                <a:lnTo>
                  <a:pt x="0" y="0"/>
                </a:lnTo>
                <a:close/>
              </a:path>
            </a:pathLst>
          </a:custGeom>
          <a:blipFill>
            <a:blip r:embed="rId4"/>
            <a:stretch>
              <a:fillRect l="0" t="-2" r="0" b="-2"/>
            </a:stretch>
          </a:blipFill>
        </p:spPr>
      </p:sp>
      <p:grpSp>
        <p:nvGrpSpPr>
          <p:cNvPr name="Group 9" id="9"/>
          <p:cNvGrpSpPr>
            <a:grpSpLocks noChangeAspect="true"/>
          </p:cNvGrpSpPr>
          <p:nvPr/>
        </p:nvGrpSpPr>
        <p:grpSpPr>
          <a:xfrm rot="0">
            <a:off x="5349501" y="1839471"/>
            <a:ext cx="5090259" cy="1817864"/>
            <a:chOff x="0" y="0"/>
            <a:chExt cx="6698882" cy="2392350"/>
          </a:xfrm>
        </p:grpSpPr>
        <p:sp>
          <p:nvSpPr>
            <p:cNvPr name="Freeform 10" id="10"/>
            <p:cNvSpPr/>
            <p:nvPr/>
          </p:nvSpPr>
          <p:spPr>
            <a:xfrm flipH="false" flipV="false" rot="0">
              <a:off x="0" y="0"/>
              <a:ext cx="6698869" cy="2392553"/>
            </a:xfrm>
            <a:custGeom>
              <a:avLst/>
              <a:gdLst/>
              <a:ahLst/>
              <a:cxnLst/>
              <a:rect r="r" b="b" t="t" l="l"/>
              <a:pathLst>
                <a:path h="2392553" w="6698869">
                  <a:moveTo>
                    <a:pt x="4260088" y="1081532"/>
                  </a:moveTo>
                  <a:lnTo>
                    <a:pt x="4260088" y="1392809"/>
                  </a:lnTo>
                  <a:cubicBezTo>
                    <a:pt x="4260088" y="1392809"/>
                    <a:pt x="3858514" y="1320292"/>
                    <a:pt x="3858514" y="1773174"/>
                  </a:cubicBezTo>
                  <a:lnTo>
                    <a:pt x="3858514" y="2366137"/>
                  </a:lnTo>
                  <a:lnTo>
                    <a:pt x="3563620" y="2366137"/>
                  </a:lnTo>
                  <a:lnTo>
                    <a:pt x="3563620" y="1107694"/>
                  </a:lnTo>
                  <a:lnTo>
                    <a:pt x="3845433" y="1107694"/>
                  </a:lnTo>
                  <a:lnTo>
                    <a:pt x="3845433" y="1291336"/>
                  </a:lnTo>
                  <a:cubicBezTo>
                    <a:pt x="3845433" y="1291336"/>
                    <a:pt x="3971798" y="1081532"/>
                    <a:pt x="4260088" y="1081532"/>
                  </a:cubicBezTo>
                  <a:moveTo>
                    <a:pt x="1643888" y="1769745"/>
                  </a:moveTo>
                  <a:cubicBezTo>
                    <a:pt x="1549654" y="2128139"/>
                    <a:pt x="1223518" y="2392426"/>
                    <a:pt x="835660" y="2392426"/>
                  </a:cubicBezTo>
                  <a:cubicBezTo>
                    <a:pt x="374142" y="2392426"/>
                    <a:pt x="0" y="2018284"/>
                    <a:pt x="0" y="1556766"/>
                  </a:cubicBezTo>
                  <a:cubicBezTo>
                    <a:pt x="0" y="1095248"/>
                    <a:pt x="374142" y="721106"/>
                    <a:pt x="835660" y="721106"/>
                  </a:cubicBezTo>
                  <a:cubicBezTo>
                    <a:pt x="1223645" y="721106"/>
                    <a:pt x="1549781" y="985393"/>
                    <a:pt x="1643888" y="1343787"/>
                  </a:cubicBezTo>
                  <a:lnTo>
                    <a:pt x="1314831" y="1343787"/>
                  </a:lnTo>
                  <a:cubicBezTo>
                    <a:pt x="1233170" y="1160272"/>
                    <a:pt x="1049401" y="1032256"/>
                    <a:pt x="835660" y="1032256"/>
                  </a:cubicBezTo>
                  <a:cubicBezTo>
                    <a:pt x="546100" y="1032256"/>
                    <a:pt x="311277" y="1267079"/>
                    <a:pt x="311277" y="1556639"/>
                  </a:cubicBezTo>
                  <a:cubicBezTo>
                    <a:pt x="311277" y="1846199"/>
                    <a:pt x="546100" y="2081022"/>
                    <a:pt x="835660" y="2081022"/>
                  </a:cubicBezTo>
                  <a:cubicBezTo>
                    <a:pt x="1049401" y="2081022"/>
                    <a:pt x="1233170" y="1953133"/>
                    <a:pt x="1314831" y="1769618"/>
                  </a:cubicBezTo>
                  <a:close/>
                  <a:moveTo>
                    <a:pt x="2817749" y="1081532"/>
                  </a:moveTo>
                  <a:cubicBezTo>
                    <a:pt x="2550160" y="1081532"/>
                    <a:pt x="2315083" y="1203706"/>
                    <a:pt x="2315083" y="1507109"/>
                  </a:cubicBezTo>
                  <a:lnTo>
                    <a:pt x="2609977" y="1507109"/>
                  </a:lnTo>
                  <a:cubicBezTo>
                    <a:pt x="2615692" y="1454658"/>
                    <a:pt x="2630297" y="1330706"/>
                    <a:pt x="2817622" y="1330706"/>
                  </a:cubicBezTo>
                  <a:cubicBezTo>
                    <a:pt x="2971800" y="1330706"/>
                    <a:pt x="3025394" y="1410081"/>
                    <a:pt x="3025394" y="1483360"/>
                  </a:cubicBezTo>
                  <a:cubicBezTo>
                    <a:pt x="3025394" y="1710944"/>
                    <a:pt x="2288667" y="1463167"/>
                    <a:pt x="2288667" y="2031873"/>
                  </a:cubicBezTo>
                  <a:cubicBezTo>
                    <a:pt x="2288667" y="2202688"/>
                    <a:pt x="2404618" y="2392553"/>
                    <a:pt x="2651633" y="2392553"/>
                  </a:cubicBezTo>
                  <a:cubicBezTo>
                    <a:pt x="2923159" y="2392553"/>
                    <a:pt x="3025394" y="2212594"/>
                    <a:pt x="3025394" y="2212594"/>
                  </a:cubicBezTo>
                  <a:lnTo>
                    <a:pt x="3025394" y="2366391"/>
                  </a:lnTo>
                  <a:lnTo>
                    <a:pt x="3320288" y="2366391"/>
                  </a:lnTo>
                  <a:lnTo>
                    <a:pt x="3320288" y="1506982"/>
                  </a:lnTo>
                  <a:cubicBezTo>
                    <a:pt x="3320288" y="1287653"/>
                    <a:pt x="3217672" y="1081405"/>
                    <a:pt x="2817622" y="1081405"/>
                  </a:cubicBezTo>
                  <a:moveTo>
                    <a:pt x="3025394" y="1755013"/>
                  </a:moveTo>
                  <a:cubicBezTo>
                    <a:pt x="3025394" y="1919859"/>
                    <a:pt x="3024251" y="2156841"/>
                    <a:pt x="2734945" y="2156841"/>
                  </a:cubicBezTo>
                  <a:cubicBezTo>
                    <a:pt x="2599055" y="2156841"/>
                    <a:pt x="2583688" y="2057908"/>
                    <a:pt x="2583688" y="2002536"/>
                  </a:cubicBezTo>
                  <a:cubicBezTo>
                    <a:pt x="2583688" y="1866646"/>
                    <a:pt x="2706624" y="1842897"/>
                    <a:pt x="2799080" y="1824609"/>
                  </a:cubicBezTo>
                  <a:cubicBezTo>
                    <a:pt x="2962402" y="1792478"/>
                    <a:pt x="3025394" y="1755013"/>
                    <a:pt x="3025394" y="1755013"/>
                  </a:cubicBezTo>
                  <a:moveTo>
                    <a:pt x="5719699" y="1187704"/>
                  </a:moveTo>
                  <a:lnTo>
                    <a:pt x="5511165" y="979170"/>
                  </a:lnTo>
                  <a:lnTo>
                    <a:pt x="6206363" y="283972"/>
                  </a:lnTo>
                  <a:lnTo>
                    <a:pt x="6414897" y="492506"/>
                  </a:lnTo>
                  <a:close/>
                  <a:moveTo>
                    <a:pt x="5879592" y="1589405"/>
                  </a:moveTo>
                  <a:lnTo>
                    <a:pt x="6698869" y="1589405"/>
                  </a:lnTo>
                  <a:lnTo>
                    <a:pt x="6698869" y="1884299"/>
                  </a:lnTo>
                  <a:lnTo>
                    <a:pt x="5879592" y="1884299"/>
                  </a:lnTo>
                  <a:close/>
                  <a:moveTo>
                    <a:pt x="2091436" y="2366137"/>
                  </a:moveTo>
                  <a:lnTo>
                    <a:pt x="1796542" y="2366137"/>
                  </a:lnTo>
                  <a:lnTo>
                    <a:pt x="1796542" y="747141"/>
                  </a:lnTo>
                  <a:lnTo>
                    <a:pt x="2091436" y="747141"/>
                  </a:lnTo>
                  <a:close/>
                  <a:moveTo>
                    <a:pt x="5109464" y="819277"/>
                  </a:moveTo>
                  <a:lnTo>
                    <a:pt x="4814443" y="819277"/>
                  </a:lnTo>
                  <a:lnTo>
                    <a:pt x="4814443" y="0"/>
                  </a:lnTo>
                  <a:lnTo>
                    <a:pt x="5109464" y="0"/>
                  </a:lnTo>
                  <a:close/>
                  <a:moveTo>
                    <a:pt x="4973320" y="2081022"/>
                  </a:moveTo>
                  <a:cubicBezTo>
                    <a:pt x="4783328" y="2081022"/>
                    <a:pt x="4629150" y="1926971"/>
                    <a:pt x="4629150" y="1736852"/>
                  </a:cubicBezTo>
                  <a:cubicBezTo>
                    <a:pt x="4629150" y="1546733"/>
                    <a:pt x="4783201" y="1392809"/>
                    <a:pt x="4973320" y="1392809"/>
                  </a:cubicBezTo>
                  <a:cubicBezTo>
                    <a:pt x="5163439" y="1392809"/>
                    <a:pt x="5317490" y="1546860"/>
                    <a:pt x="5317490" y="1736852"/>
                  </a:cubicBezTo>
                  <a:cubicBezTo>
                    <a:pt x="5317490" y="1926844"/>
                    <a:pt x="5163439" y="2081022"/>
                    <a:pt x="4973320" y="2081022"/>
                  </a:cubicBezTo>
                  <a:moveTo>
                    <a:pt x="4962017" y="1081532"/>
                  </a:moveTo>
                  <a:cubicBezTo>
                    <a:pt x="4600067" y="1081532"/>
                    <a:pt x="4306570" y="1374902"/>
                    <a:pt x="4306570" y="1736979"/>
                  </a:cubicBezTo>
                  <a:cubicBezTo>
                    <a:pt x="4306570" y="2099056"/>
                    <a:pt x="4600067" y="2392426"/>
                    <a:pt x="4962017" y="2392426"/>
                  </a:cubicBezTo>
                  <a:cubicBezTo>
                    <a:pt x="5323967" y="2392426"/>
                    <a:pt x="5617463" y="2098929"/>
                    <a:pt x="5617463" y="1736979"/>
                  </a:cubicBezTo>
                  <a:cubicBezTo>
                    <a:pt x="5617463" y="1375029"/>
                    <a:pt x="5323967" y="1081532"/>
                    <a:pt x="4962017" y="1081532"/>
                  </a:cubicBezTo>
                </a:path>
              </a:pathLst>
            </a:custGeom>
            <a:solidFill>
              <a:srgbClr val="EE3124"/>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1560" b="-7289"/>
            </a:stretch>
          </a:blipFill>
        </p:spPr>
      </p:sp>
      <p:sp>
        <p:nvSpPr>
          <p:cNvPr name="Freeform 3" id="3"/>
          <p:cNvSpPr/>
          <p:nvPr/>
        </p:nvSpPr>
        <p:spPr>
          <a:xfrm flipH="false" flipV="false" rot="0">
            <a:off x="14945268" y="-535890"/>
            <a:ext cx="4010060" cy="4114800"/>
          </a:xfrm>
          <a:custGeom>
            <a:avLst/>
            <a:gdLst/>
            <a:ahLst/>
            <a:cxnLst/>
            <a:rect r="r" b="b" t="t" l="l"/>
            <a:pathLst>
              <a:path h="4114800" w="4010060">
                <a:moveTo>
                  <a:pt x="0" y="0"/>
                </a:moveTo>
                <a:lnTo>
                  <a:pt x="4010060" y="0"/>
                </a:lnTo>
                <a:lnTo>
                  <a:pt x="40100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96039" y="1028700"/>
            <a:ext cx="2700723" cy="1846312"/>
          </a:xfrm>
          <a:custGeom>
            <a:avLst/>
            <a:gdLst/>
            <a:ahLst/>
            <a:cxnLst/>
            <a:rect r="r" b="b" t="t" l="l"/>
            <a:pathLst>
              <a:path h="1846312" w="2700723">
                <a:moveTo>
                  <a:pt x="0" y="0"/>
                </a:moveTo>
                <a:lnTo>
                  <a:pt x="2700722" y="0"/>
                </a:lnTo>
                <a:lnTo>
                  <a:pt x="2700722" y="1846312"/>
                </a:lnTo>
                <a:lnTo>
                  <a:pt x="0" y="1846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2004683" y="3578910"/>
            <a:ext cx="6139412" cy="6083684"/>
          </a:xfrm>
          <a:custGeom>
            <a:avLst/>
            <a:gdLst/>
            <a:ahLst/>
            <a:cxnLst/>
            <a:rect r="r" b="b" t="t" l="l"/>
            <a:pathLst>
              <a:path h="6083684" w="6139412">
                <a:moveTo>
                  <a:pt x="0" y="0"/>
                </a:moveTo>
                <a:lnTo>
                  <a:pt x="6139413" y="0"/>
                </a:lnTo>
                <a:lnTo>
                  <a:pt x="6139413" y="6083684"/>
                </a:lnTo>
                <a:lnTo>
                  <a:pt x="0" y="6083684"/>
                </a:lnTo>
                <a:lnTo>
                  <a:pt x="0" y="0"/>
                </a:lnTo>
                <a:close/>
              </a:path>
            </a:pathLst>
          </a:custGeom>
          <a:blipFill>
            <a:blip r:embed="rId7"/>
            <a:stretch>
              <a:fillRect l="0" t="0" r="0" b="0"/>
            </a:stretch>
          </a:blipFill>
        </p:spPr>
      </p:sp>
      <p:sp>
        <p:nvSpPr>
          <p:cNvPr name="Freeform 6" id="6"/>
          <p:cNvSpPr/>
          <p:nvPr/>
        </p:nvSpPr>
        <p:spPr>
          <a:xfrm flipH="false" flipV="false" rot="0">
            <a:off x="8827767" y="3578910"/>
            <a:ext cx="6044480" cy="6081677"/>
          </a:xfrm>
          <a:custGeom>
            <a:avLst/>
            <a:gdLst/>
            <a:ahLst/>
            <a:cxnLst/>
            <a:rect r="r" b="b" t="t" l="l"/>
            <a:pathLst>
              <a:path h="6081677" w="6044480">
                <a:moveTo>
                  <a:pt x="0" y="0"/>
                </a:moveTo>
                <a:lnTo>
                  <a:pt x="6044480" y="0"/>
                </a:lnTo>
                <a:lnTo>
                  <a:pt x="6044480" y="6081677"/>
                </a:lnTo>
                <a:lnTo>
                  <a:pt x="0" y="6081677"/>
                </a:lnTo>
                <a:lnTo>
                  <a:pt x="0" y="0"/>
                </a:lnTo>
                <a:close/>
              </a:path>
            </a:pathLst>
          </a:custGeom>
          <a:blipFill>
            <a:blip r:embed="rId8"/>
            <a:stretch>
              <a:fillRect l="0" t="0" r="0" b="0"/>
            </a:stretch>
          </a:blipFill>
        </p:spPr>
      </p:sp>
      <p:sp>
        <p:nvSpPr>
          <p:cNvPr name="TextBox 7" id="7"/>
          <p:cNvSpPr txBox="true"/>
          <p:nvPr/>
        </p:nvSpPr>
        <p:spPr>
          <a:xfrm rot="0">
            <a:off x="1465243" y="1063080"/>
            <a:ext cx="13382970" cy="1677915"/>
          </a:xfrm>
          <a:prstGeom prst="rect">
            <a:avLst/>
          </a:prstGeom>
        </p:spPr>
        <p:txBody>
          <a:bodyPr anchor="t" rtlCol="false" tIns="0" lIns="0" bIns="0" rIns="0">
            <a:spAutoFit/>
          </a:bodyPr>
          <a:lstStyle/>
          <a:p>
            <a:pPr algn="l" marL="0" indent="0" lvl="1">
              <a:lnSpc>
                <a:spcPts val="13699"/>
              </a:lnSpc>
              <a:spcBef>
                <a:spcPct val="0"/>
              </a:spcBef>
            </a:pPr>
            <a:r>
              <a:rPr lang="en-US" sz="9999" strike="noStrike" u="none">
                <a:solidFill>
                  <a:srgbClr val="120101"/>
                </a:solidFill>
                <a:latin typeface="Breathing"/>
              </a:rPr>
              <a:t>Próximos</a:t>
            </a:r>
          </a:p>
        </p:txBody>
      </p:sp>
      <p:sp>
        <p:nvSpPr>
          <p:cNvPr name="TextBox 8" id="8"/>
          <p:cNvSpPr txBox="true"/>
          <p:nvPr/>
        </p:nvSpPr>
        <p:spPr>
          <a:xfrm rot="0">
            <a:off x="1441208" y="1989588"/>
            <a:ext cx="13431039" cy="1441828"/>
          </a:xfrm>
          <a:prstGeom prst="rect">
            <a:avLst/>
          </a:prstGeom>
        </p:spPr>
        <p:txBody>
          <a:bodyPr anchor="t" rtlCol="false" tIns="0" lIns="0" bIns="0" rIns="0">
            <a:spAutoFit/>
          </a:bodyPr>
          <a:lstStyle/>
          <a:p>
            <a:pPr algn="ctr" marL="0" indent="0" lvl="0">
              <a:lnSpc>
                <a:spcPts val="11549"/>
              </a:lnSpc>
              <a:spcBef>
                <a:spcPct val="0"/>
              </a:spcBef>
            </a:pPr>
            <a:r>
              <a:rPr lang="en-US" sz="6999" strike="noStrike" u="none">
                <a:solidFill>
                  <a:srgbClr val="EE3124"/>
                </a:solidFill>
                <a:latin typeface="Horizon"/>
              </a:rPr>
              <a:t>TORNEOS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1560" b="-7289"/>
            </a:stretch>
          </a:blipFill>
        </p:spPr>
      </p:sp>
      <p:sp>
        <p:nvSpPr>
          <p:cNvPr name="Freeform 3" id="3"/>
          <p:cNvSpPr/>
          <p:nvPr/>
        </p:nvSpPr>
        <p:spPr>
          <a:xfrm flipH="false" flipV="false" rot="0">
            <a:off x="14945268" y="-535890"/>
            <a:ext cx="4010060" cy="4114800"/>
          </a:xfrm>
          <a:custGeom>
            <a:avLst/>
            <a:gdLst/>
            <a:ahLst/>
            <a:cxnLst/>
            <a:rect r="r" b="b" t="t" l="l"/>
            <a:pathLst>
              <a:path h="4114800" w="4010060">
                <a:moveTo>
                  <a:pt x="0" y="0"/>
                </a:moveTo>
                <a:lnTo>
                  <a:pt x="4010060" y="0"/>
                </a:lnTo>
                <a:lnTo>
                  <a:pt x="40100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96039" y="1028700"/>
            <a:ext cx="2700723" cy="1846312"/>
          </a:xfrm>
          <a:custGeom>
            <a:avLst/>
            <a:gdLst/>
            <a:ahLst/>
            <a:cxnLst/>
            <a:rect r="r" b="b" t="t" l="l"/>
            <a:pathLst>
              <a:path h="1846312" w="2700723">
                <a:moveTo>
                  <a:pt x="0" y="0"/>
                </a:moveTo>
                <a:lnTo>
                  <a:pt x="2700722" y="0"/>
                </a:lnTo>
                <a:lnTo>
                  <a:pt x="2700722" y="1846312"/>
                </a:lnTo>
                <a:lnTo>
                  <a:pt x="0" y="1846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2100908" y="3578910"/>
            <a:ext cx="6055820" cy="6083684"/>
          </a:xfrm>
          <a:custGeom>
            <a:avLst/>
            <a:gdLst/>
            <a:ahLst/>
            <a:cxnLst/>
            <a:rect r="r" b="b" t="t" l="l"/>
            <a:pathLst>
              <a:path h="6083684" w="6055820">
                <a:moveTo>
                  <a:pt x="0" y="0"/>
                </a:moveTo>
                <a:lnTo>
                  <a:pt x="6055820" y="0"/>
                </a:lnTo>
                <a:lnTo>
                  <a:pt x="6055820" y="6083684"/>
                </a:lnTo>
                <a:lnTo>
                  <a:pt x="0" y="6083684"/>
                </a:lnTo>
                <a:lnTo>
                  <a:pt x="0" y="0"/>
                </a:lnTo>
                <a:close/>
              </a:path>
            </a:pathLst>
          </a:custGeom>
          <a:blipFill>
            <a:blip r:embed="rId7"/>
            <a:stretch>
              <a:fillRect l="0" t="0" r="0" b="0"/>
            </a:stretch>
          </a:blipFill>
        </p:spPr>
      </p:sp>
      <p:sp>
        <p:nvSpPr>
          <p:cNvPr name="Freeform 6" id="6"/>
          <p:cNvSpPr/>
          <p:nvPr/>
        </p:nvSpPr>
        <p:spPr>
          <a:xfrm flipH="false" flipV="false" rot="0">
            <a:off x="9144000" y="3578910"/>
            <a:ext cx="6104243" cy="6085689"/>
          </a:xfrm>
          <a:custGeom>
            <a:avLst/>
            <a:gdLst/>
            <a:ahLst/>
            <a:cxnLst/>
            <a:rect r="r" b="b" t="t" l="l"/>
            <a:pathLst>
              <a:path h="6085689" w="6104243">
                <a:moveTo>
                  <a:pt x="0" y="0"/>
                </a:moveTo>
                <a:lnTo>
                  <a:pt x="6104243" y="0"/>
                </a:lnTo>
                <a:lnTo>
                  <a:pt x="6104243" y="6085689"/>
                </a:lnTo>
                <a:lnTo>
                  <a:pt x="0" y="6085689"/>
                </a:lnTo>
                <a:lnTo>
                  <a:pt x="0" y="0"/>
                </a:lnTo>
                <a:close/>
              </a:path>
            </a:pathLst>
          </a:custGeom>
          <a:blipFill>
            <a:blip r:embed="rId8"/>
            <a:stretch>
              <a:fillRect l="0" t="0" r="0" b="0"/>
            </a:stretch>
          </a:blipFill>
        </p:spPr>
      </p:sp>
      <p:sp>
        <p:nvSpPr>
          <p:cNvPr name="TextBox 7" id="7"/>
          <p:cNvSpPr txBox="true"/>
          <p:nvPr/>
        </p:nvSpPr>
        <p:spPr>
          <a:xfrm rot="0">
            <a:off x="1465243" y="1063080"/>
            <a:ext cx="13382970" cy="1677915"/>
          </a:xfrm>
          <a:prstGeom prst="rect">
            <a:avLst/>
          </a:prstGeom>
        </p:spPr>
        <p:txBody>
          <a:bodyPr anchor="t" rtlCol="false" tIns="0" lIns="0" bIns="0" rIns="0">
            <a:spAutoFit/>
          </a:bodyPr>
          <a:lstStyle/>
          <a:p>
            <a:pPr algn="l" marL="0" indent="0" lvl="1">
              <a:lnSpc>
                <a:spcPts val="13699"/>
              </a:lnSpc>
              <a:spcBef>
                <a:spcPct val="0"/>
              </a:spcBef>
            </a:pPr>
            <a:r>
              <a:rPr lang="en-US" sz="9999" strike="noStrike" u="none">
                <a:solidFill>
                  <a:srgbClr val="120101"/>
                </a:solidFill>
                <a:latin typeface="Breathing"/>
              </a:rPr>
              <a:t>Próximos</a:t>
            </a:r>
          </a:p>
        </p:txBody>
      </p:sp>
      <p:sp>
        <p:nvSpPr>
          <p:cNvPr name="TextBox 8" id="8"/>
          <p:cNvSpPr txBox="true"/>
          <p:nvPr/>
        </p:nvSpPr>
        <p:spPr>
          <a:xfrm rot="0">
            <a:off x="1441208" y="1989588"/>
            <a:ext cx="13431039" cy="1441828"/>
          </a:xfrm>
          <a:prstGeom prst="rect">
            <a:avLst/>
          </a:prstGeom>
        </p:spPr>
        <p:txBody>
          <a:bodyPr anchor="t" rtlCol="false" tIns="0" lIns="0" bIns="0" rIns="0">
            <a:spAutoFit/>
          </a:bodyPr>
          <a:lstStyle/>
          <a:p>
            <a:pPr algn="ctr" marL="0" indent="0" lvl="0">
              <a:lnSpc>
                <a:spcPts val="11549"/>
              </a:lnSpc>
              <a:spcBef>
                <a:spcPct val="0"/>
              </a:spcBef>
            </a:pPr>
            <a:r>
              <a:rPr lang="en-US" sz="6999" strike="noStrike" u="none">
                <a:solidFill>
                  <a:srgbClr val="EE3124"/>
                </a:solidFill>
                <a:latin typeface="Horizon"/>
              </a:rPr>
              <a:t>TORNEOS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2463" y="477022"/>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solidFill>
              <a:srgbClr val="FFFFFF"/>
            </a:solidFill>
          </p:spPr>
        </p:sp>
      </p:grpSp>
      <p:sp>
        <p:nvSpPr>
          <p:cNvPr name="Freeform 4" id="4"/>
          <p:cNvSpPr/>
          <p:nvPr/>
        </p:nvSpPr>
        <p:spPr>
          <a:xfrm flipH="false" flipV="false" rot="0">
            <a:off x="0" y="4004308"/>
            <a:ext cx="6054088" cy="6282688"/>
          </a:xfrm>
          <a:custGeom>
            <a:avLst/>
            <a:gdLst/>
            <a:ahLst/>
            <a:cxnLst/>
            <a:rect r="r" b="b" t="t" l="l"/>
            <a:pathLst>
              <a:path h="6282688" w="6054088">
                <a:moveTo>
                  <a:pt x="0" y="0"/>
                </a:moveTo>
                <a:lnTo>
                  <a:pt x="6054088" y="0"/>
                </a:lnTo>
                <a:lnTo>
                  <a:pt x="6054088" y="6282689"/>
                </a:lnTo>
                <a:lnTo>
                  <a:pt x="0" y="6282689"/>
                </a:lnTo>
                <a:lnTo>
                  <a:pt x="0" y="0"/>
                </a:lnTo>
                <a:close/>
              </a:path>
            </a:pathLst>
          </a:custGeom>
          <a:blipFill>
            <a:blip r:embed="rId2"/>
            <a:stretch>
              <a:fillRect l="0" t="0" r="0" b="0"/>
            </a:stretch>
          </a:blipFill>
        </p:spPr>
      </p:sp>
      <p:sp>
        <p:nvSpPr>
          <p:cNvPr name="Freeform 5" id="5"/>
          <p:cNvSpPr/>
          <p:nvPr/>
        </p:nvSpPr>
        <p:spPr>
          <a:xfrm flipH="false" flipV="false" rot="0">
            <a:off x="0" y="4339588"/>
            <a:ext cx="2282188" cy="3547108"/>
          </a:xfrm>
          <a:custGeom>
            <a:avLst/>
            <a:gdLst/>
            <a:ahLst/>
            <a:cxnLst/>
            <a:rect r="r" b="b" t="t" l="l"/>
            <a:pathLst>
              <a:path h="3547108" w="2282188">
                <a:moveTo>
                  <a:pt x="0" y="0"/>
                </a:moveTo>
                <a:lnTo>
                  <a:pt x="2282188" y="0"/>
                </a:lnTo>
                <a:lnTo>
                  <a:pt x="2282188" y="3547109"/>
                </a:lnTo>
                <a:lnTo>
                  <a:pt x="0" y="3547109"/>
                </a:lnTo>
                <a:lnTo>
                  <a:pt x="0" y="0"/>
                </a:lnTo>
                <a:close/>
              </a:path>
            </a:pathLst>
          </a:custGeom>
          <a:blipFill>
            <a:blip r:embed="rId3"/>
            <a:stretch>
              <a:fillRect l="-72" t="0" r="-72" b="0"/>
            </a:stretch>
          </a:blipFill>
        </p:spPr>
      </p:sp>
      <p:sp>
        <p:nvSpPr>
          <p:cNvPr name="Freeform 6" id="6"/>
          <p:cNvSpPr/>
          <p:nvPr/>
        </p:nvSpPr>
        <p:spPr>
          <a:xfrm flipH="false" flipV="false" rot="0">
            <a:off x="11997689" y="0"/>
            <a:ext cx="2407920" cy="1710688"/>
          </a:xfrm>
          <a:custGeom>
            <a:avLst/>
            <a:gdLst/>
            <a:ahLst/>
            <a:cxnLst/>
            <a:rect r="r" b="b" t="t" l="l"/>
            <a:pathLst>
              <a:path h="1710688" w="2407920">
                <a:moveTo>
                  <a:pt x="0" y="0"/>
                </a:moveTo>
                <a:lnTo>
                  <a:pt x="2407919" y="0"/>
                </a:lnTo>
                <a:lnTo>
                  <a:pt x="2407919" y="1710688"/>
                </a:lnTo>
                <a:lnTo>
                  <a:pt x="0" y="1710688"/>
                </a:lnTo>
                <a:lnTo>
                  <a:pt x="0" y="0"/>
                </a:lnTo>
                <a:close/>
              </a:path>
            </a:pathLst>
          </a:custGeom>
          <a:blipFill>
            <a:blip r:embed="rId4"/>
            <a:stretch>
              <a:fillRect l="0" t="-41" r="0" b="-41"/>
            </a:stretch>
          </a:blipFill>
        </p:spPr>
      </p:sp>
      <p:sp>
        <p:nvSpPr>
          <p:cNvPr name="Freeform 7" id="7"/>
          <p:cNvSpPr/>
          <p:nvPr/>
        </p:nvSpPr>
        <p:spPr>
          <a:xfrm flipH="false" flipV="false" rot="0">
            <a:off x="12908278" y="9143998"/>
            <a:ext cx="1489709" cy="1143000"/>
          </a:xfrm>
          <a:custGeom>
            <a:avLst/>
            <a:gdLst/>
            <a:ahLst/>
            <a:cxnLst/>
            <a:rect r="r" b="b" t="t" l="l"/>
            <a:pathLst>
              <a:path h="1143000" w="1489709">
                <a:moveTo>
                  <a:pt x="0" y="0"/>
                </a:moveTo>
                <a:lnTo>
                  <a:pt x="1489709" y="0"/>
                </a:lnTo>
                <a:lnTo>
                  <a:pt x="1489709" y="1143000"/>
                </a:lnTo>
                <a:lnTo>
                  <a:pt x="0" y="1143000"/>
                </a:lnTo>
                <a:lnTo>
                  <a:pt x="0" y="0"/>
                </a:lnTo>
                <a:close/>
              </a:path>
            </a:pathLst>
          </a:custGeom>
          <a:blipFill>
            <a:blip r:embed="rId5"/>
            <a:stretch>
              <a:fillRect l="-25" t="0" r="-25" b="0"/>
            </a:stretch>
          </a:blipFill>
        </p:spPr>
      </p:sp>
      <p:sp>
        <p:nvSpPr>
          <p:cNvPr name="Freeform 8" id="8"/>
          <p:cNvSpPr/>
          <p:nvPr/>
        </p:nvSpPr>
        <p:spPr>
          <a:xfrm flipH="false" flipV="false" rot="0">
            <a:off x="5471160" y="637984"/>
            <a:ext cx="6763131" cy="724281"/>
          </a:xfrm>
          <a:custGeom>
            <a:avLst/>
            <a:gdLst/>
            <a:ahLst/>
            <a:cxnLst/>
            <a:rect r="r" b="b" t="t" l="l"/>
            <a:pathLst>
              <a:path h="724281" w="6763131">
                <a:moveTo>
                  <a:pt x="0" y="0"/>
                </a:moveTo>
                <a:lnTo>
                  <a:pt x="6763131" y="0"/>
                </a:lnTo>
                <a:lnTo>
                  <a:pt x="6763131" y="724282"/>
                </a:lnTo>
                <a:lnTo>
                  <a:pt x="0" y="724282"/>
                </a:lnTo>
                <a:lnTo>
                  <a:pt x="0" y="0"/>
                </a:lnTo>
                <a:close/>
              </a:path>
            </a:pathLst>
          </a:custGeom>
          <a:blipFill>
            <a:blip r:embed="rId6"/>
            <a:stretch>
              <a:fillRect l="0" t="-141" r="0" b="-141"/>
            </a:stretch>
          </a:blipFill>
        </p:spPr>
      </p:sp>
      <p:sp>
        <p:nvSpPr>
          <p:cNvPr name="Freeform 9" id="9"/>
          <p:cNvSpPr/>
          <p:nvPr/>
        </p:nvSpPr>
        <p:spPr>
          <a:xfrm flipH="false" flipV="false" rot="0">
            <a:off x="5517261" y="649604"/>
            <a:ext cx="6695884" cy="658557"/>
          </a:xfrm>
          <a:custGeom>
            <a:avLst/>
            <a:gdLst/>
            <a:ahLst/>
            <a:cxnLst/>
            <a:rect r="r" b="b" t="t" l="l"/>
            <a:pathLst>
              <a:path h="658557" w="6695884">
                <a:moveTo>
                  <a:pt x="0" y="0"/>
                </a:moveTo>
                <a:lnTo>
                  <a:pt x="6695885" y="0"/>
                </a:lnTo>
                <a:lnTo>
                  <a:pt x="6695885" y="658556"/>
                </a:lnTo>
                <a:lnTo>
                  <a:pt x="0" y="658556"/>
                </a:lnTo>
                <a:lnTo>
                  <a:pt x="0" y="0"/>
                </a:lnTo>
                <a:close/>
              </a:path>
            </a:pathLst>
          </a:custGeom>
          <a:blipFill>
            <a:blip r:embed="rId7"/>
            <a:stretch>
              <a:fillRect l="-138" t="0" r="-138" b="0"/>
            </a:stretch>
          </a:blipFill>
        </p:spPr>
      </p:sp>
      <p:sp>
        <p:nvSpPr>
          <p:cNvPr name="TextBox 10" id="10"/>
          <p:cNvSpPr txBox="true"/>
          <p:nvPr/>
        </p:nvSpPr>
        <p:spPr>
          <a:xfrm rot="0">
            <a:off x="3720465" y="8727143"/>
            <a:ext cx="10828020" cy="1113637"/>
          </a:xfrm>
          <a:prstGeom prst="rect">
            <a:avLst/>
          </a:prstGeom>
        </p:spPr>
        <p:txBody>
          <a:bodyPr anchor="t" rtlCol="false" tIns="0" lIns="0" bIns="0" rIns="0">
            <a:spAutoFit/>
          </a:bodyPr>
          <a:lstStyle/>
          <a:p>
            <a:pPr algn="l" marL="461436" indent="-230718" lvl="1">
              <a:lnSpc>
                <a:spcPts val="2794"/>
              </a:lnSpc>
              <a:spcBef>
                <a:spcPct val="0"/>
              </a:spcBef>
              <a:buFont typeface="Arial"/>
              <a:buChar char="•"/>
            </a:pPr>
            <a:r>
              <a:rPr lang="en-US" sz="2450" spc="19" strike="noStrike" u="none">
                <a:solidFill>
                  <a:srgbClr val="EE3124"/>
                </a:solidFill>
                <a:latin typeface="Arial Bold"/>
              </a:rPr>
              <a:t>Valor de la Oferta : US2,500 dólares más iva y 12 trofeos.</a:t>
            </a:r>
          </a:p>
          <a:p>
            <a:pPr algn="l" marL="461691" indent="-230846" lvl="1">
              <a:lnSpc>
                <a:spcPts val="2794"/>
              </a:lnSpc>
              <a:spcBef>
                <a:spcPct val="0"/>
              </a:spcBef>
              <a:buFont typeface="Arial"/>
              <a:buChar char="•"/>
            </a:pPr>
            <a:r>
              <a:rPr lang="en-US" sz="2450" spc="19" strike="noStrike" u="none">
                <a:solidFill>
                  <a:srgbClr val="EE3124"/>
                </a:solidFill>
                <a:latin typeface="Arial Bold"/>
                <a:ea typeface="Arial Bold"/>
              </a:rPr>
              <a:t>▶	Notas : los elementos publicitarios serán suministrados por el patrocinador</a:t>
            </a:r>
          </a:p>
        </p:txBody>
      </p:sp>
      <p:sp>
        <p:nvSpPr>
          <p:cNvPr name="Freeform 11" id="11"/>
          <p:cNvSpPr/>
          <p:nvPr/>
        </p:nvSpPr>
        <p:spPr>
          <a:xfrm flipH="false" flipV="false" rot="0">
            <a:off x="392430" y="8888730"/>
            <a:ext cx="2491740" cy="1184910"/>
          </a:xfrm>
          <a:custGeom>
            <a:avLst/>
            <a:gdLst/>
            <a:ahLst/>
            <a:cxnLst/>
            <a:rect r="r" b="b" t="t" l="l"/>
            <a:pathLst>
              <a:path h="1184910" w="2491740">
                <a:moveTo>
                  <a:pt x="0" y="0"/>
                </a:moveTo>
                <a:lnTo>
                  <a:pt x="2491740" y="0"/>
                </a:lnTo>
                <a:lnTo>
                  <a:pt x="2491740" y="1184910"/>
                </a:lnTo>
                <a:lnTo>
                  <a:pt x="0" y="1184910"/>
                </a:lnTo>
                <a:lnTo>
                  <a:pt x="0" y="0"/>
                </a:lnTo>
                <a:close/>
              </a:path>
            </a:pathLst>
          </a:custGeom>
          <a:blipFill>
            <a:blip r:embed="rId8"/>
            <a:stretch>
              <a:fillRect l="-123" t="0" r="-123" b="0"/>
            </a:stretch>
          </a:blipFill>
        </p:spPr>
      </p:sp>
      <p:sp>
        <p:nvSpPr>
          <p:cNvPr name="TextBox 12" id="12"/>
          <p:cNvSpPr txBox="true"/>
          <p:nvPr/>
        </p:nvSpPr>
        <p:spPr>
          <a:xfrm rot="0">
            <a:off x="595788" y="1803329"/>
            <a:ext cx="16368712" cy="6133238"/>
          </a:xfrm>
          <a:prstGeom prst="rect">
            <a:avLst/>
          </a:prstGeom>
        </p:spPr>
        <p:txBody>
          <a:bodyPr anchor="t" rtlCol="false" tIns="0" lIns="0" bIns="0" rIns="0">
            <a:spAutoFit/>
          </a:bodyPr>
          <a:lstStyle/>
          <a:p>
            <a:pPr algn="l" marL="461692" indent="-230846" lvl="1">
              <a:lnSpc>
                <a:spcPts val="2794"/>
              </a:lnSpc>
              <a:buFont typeface="Arial"/>
              <a:buChar char="•"/>
            </a:pPr>
            <a:r>
              <a:rPr lang="en-US" sz="2450">
                <a:solidFill>
                  <a:srgbClr val="EE3124"/>
                </a:solidFill>
                <a:latin typeface="Arial Bold"/>
              </a:rPr>
              <a:t>Exhibición de su marca y logo en 20 afiches promocionales, que serán distribuidos en los clubes de Managua.</a:t>
            </a:r>
          </a:p>
          <a:p>
            <a:pPr algn="l" marL="461692" indent="-230846" lvl="1">
              <a:lnSpc>
                <a:spcPts val="2794"/>
              </a:lnSpc>
              <a:buFont typeface="Arial"/>
              <a:buChar char="•"/>
            </a:pPr>
            <a:r>
              <a:rPr lang="en-US" sz="2450" spc="-14">
                <a:solidFill>
                  <a:srgbClr val="EE3124"/>
                </a:solidFill>
                <a:latin typeface="Arial Bold"/>
              </a:rPr>
              <a:t>Derecho a nombrar la actividad como “Torneo junior CLARO”.</a:t>
            </a:r>
          </a:p>
          <a:p>
            <a:pPr algn="l" marL="461692" indent="-230846" lvl="1">
              <a:lnSpc>
                <a:spcPts val="2650"/>
              </a:lnSpc>
              <a:buFont typeface="Arial"/>
              <a:buChar char="•"/>
            </a:pPr>
            <a:r>
              <a:rPr lang="en-US" sz="2450" spc="-14">
                <a:solidFill>
                  <a:srgbClr val="EE3124"/>
                </a:solidFill>
                <a:latin typeface="Arial Bold"/>
              </a:rPr>
              <a:t>Ubicación de 1 Dumie alrededor de la cancha estadio (suministrado por ustedes).</a:t>
            </a:r>
          </a:p>
          <a:p>
            <a:pPr algn="l" marL="461692" indent="-230846" lvl="1">
              <a:lnSpc>
                <a:spcPts val="2650"/>
              </a:lnSpc>
              <a:buFont typeface="Arial"/>
              <a:buChar char="•"/>
            </a:pPr>
            <a:r>
              <a:rPr lang="en-US" sz="2450" spc="-14">
                <a:solidFill>
                  <a:srgbClr val="EE3124"/>
                </a:solidFill>
                <a:latin typeface="Arial Bold"/>
              </a:rPr>
              <a:t>Derecho a colocar 2 toldos en la cancha de tenis central.</a:t>
            </a:r>
          </a:p>
          <a:p>
            <a:pPr algn="l" marL="461436" indent="-230718" lvl="1">
              <a:lnSpc>
                <a:spcPts val="2648"/>
              </a:lnSpc>
              <a:buFont typeface="Arial"/>
              <a:buChar char="•"/>
            </a:pPr>
            <a:r>
              <a:rPr lang="en-US" sz="2450" spc="-14">
                <a:solidFill>
                  <a:srgbClr val="EE3124"/>
                </a:solidFill>
                <a:latin typeface="Arial Bold"/>
              </a:rPr>
              <a:t>Derecho a exhibir su logo en 6 vallas laterales de 2.00mts x 1.00mt en las canchas de tenis (suministradas por </a:t>
            </a:r>
            <a:r>
              <a:rPr lang="en-US" sz="2450" spc="-14">
                <a:solidFill>
                  <a:srgbClr val="EE3124"/>
                </a:solidFill>
                <a:latin typeface="Arial Bold"/>
              </a:rPr>
              <a:t>ustedes).</a:t>
            </a:r>
          </a:p>
          <a:p>
            <a:pPr algn="l" marL="461692" indent="-230846" lvl="1">
              <a:lnSpc>
                <a:spcPts val="2637"/>
              </a:lnSpc>
              <a:buFont typeface="Arial"/>
              <a:buChar char="•"/>
            </a:pPr>
            <a:r>
              <a:rPr lang="en-US" sz="2450" spc="-14">
                <a:solidFill>
                  <a:srgbClr val="EE3124"/>
                </a:solidFill>
                <a:latin typeface="Arial Bold"/>
              </a:rPr>
              <a:t>Derecho a Stand de Venta y/o promoción de sus productos.</a:t>
            </a:r>
          </a:p>
          <a:p>
            <a:pPr algn="l" marL="461692" indent="-230846" lvl="1">
              <a:lnSpc>
                <a:spcPts val="2650"/>
              </a:lnSpc>
              <a:buFont typeface="Arial"/>
              <a:buChar char="•"/>
            </a:pPr>
            <a:r>
              <a:rPr lang="en-US" sz="2450" spc="-14">
                <a:solidFill>
                  <a:srgbClr val="EE3124"/>
                </a:solidFill>
                <a:latin typeface="Arial Bold"/>
              </a:rPr>
              <a:t>Exclusividad de Categoría de producto.</a:t>
            </a:r>
          </a:p>
          <a:p>
            <a:pPr algn="l" marL="461692" indent="-230846" lvl="1">
              <a:lnSpc>
                <a:spcPts val="2650"/>
              </a:lnSpc>
              <a:buFont typeface="Arial"/>
              <a:buChar char="•"/>
            </a:pPr>
            <a:r>
              <a:rPr lang="en-US" sz="2450" spc="-14">
                <a:solidFill>
                  <a:srgbClr val="EE3124"/>
                </a:solidFill>
                <a:latin typeface="Arial Bold"/>
              </a:rPr>
              <a:t>Cobertura del canal 13 y 14 durante los partidos.</a:t>
            </a:r>
          </a:p>
          <a:p>
            <a:pPr algn="l" marL="461692" indent="-230846" lvl="1">
              <a:lnSpc>
                <a:spcPts val="2650"/>
              </a:lnSpc>
              <a:buFont typeface="Arial"/>
              <a:buChar char="•"/>
            </a:pPr>
            <a:r>
              <a:rPr lang="en-US" sz="2450" spc="-14">
                <a:solidFill>
                  <a:srgbClr val="EE3124"/>
                </a:solidFill>
                <a:latin typeface="Arial Bold"/>
              </a:rPr>
              <a:t>Cobertura por medio de Facebook live en la transmisión de las finales.</a:t>
            </a:r>
          </a:p>
          <a:p>
            <a:pPr algn="just" marL="488880" indent="-244440" lvl="1">
              <a:lnSpc>
                <a:spcPts val="2656"/>
              </a:lnSpc>
              <a:buFont typeface="Arial"/>
              <a:buChar char="•"/>
            </a:pPr>
            <a:r>
              <a:rPr lang="en-US" sz="2600" spc="20">
                <a:solidFill>
                  <a:srgbClr val="EE3124"/>
                </a:solidFill>
                <a:latin typeface="TT Phobos Bold"/>
              </a:rPr>
              <a:t> Derecho a colocar 6 plumas en el parqueo interno de Sport Slam.</a:t>
            </a:r>
          </a:p>
          <a:p>
            <a:pPr algn="just" marL="488880" indent="-244440" lvl="1">
              <a:lnSpc>
                <a:spcPts val="2656"/>
              </a:lnSpc>
              <a:buFont typeface="Arial"/>
              <a:buChar char="•"/>
            </a:pPr>
            <a:r>
              <a:rPr lang="en-US" sz="2600" spc="20">
                <a:solidFill>
                  <a:srgbClr val="EE3124"/>
                </a:solidFill>
                <a:latin typeface="TT Phobos Bold"/>
              </a:rPr>
              <a:t> Derecho a colocar branding en 2 nets con el logo de su marca. </a:t>
            </a:r>
          </a:p>
          <a:p>
            <a:pPr algn="just" marL="488880" indent="-244440" lvl="1">
              <a:lnSpc>
                <a:spcPts val="2656"/>
              </a:lnSpc>
              <a:buFont typeface="Arial"/>
              <a:buChar char="•"/>
            </a:pPr>
            <a:r>
              <a:rPr lang="en-US" sz="2600" spc="20">
                <a:solidFill>
                  <a:srgbClr val="EE3124"/>
                </a:solidFill>
                <a:latin typeface="Times New Roman Bold"/>
              </a:rPr>
              <a:t> Derecho a colocar marca en las sillas de jueces.</a:t>
            </a:r>
          </a:p>
          <a:p>
            <a:pPr algn="l" marL="461692" indent="-230846" lvl="1">
              <a:lnSpc>
                <a:spcPts val="2650"/>
              </a:lnSpc>
              <a:buFont typeface="Arial"/>
              <a:buChar char="•"/>
            </a:pPr>
            <a:r>
              <a:rPr lang="en-US" sz="2450" spc="19">
                <a:solidFill>
                  <a:srgbClr val="EE3124"/>
                </a:solidFill>
                <a:latin typeface="Arial Bold"/>
              </a:rPr>
              <a:t> Derecho a incluir su logo en los trofeos de los ganadores.</a:t>
            </a:r>
          </a:p>
          <a:p>
            <a:pPr algn="l" marL="461692" indent="-230846" lvl="1">
              <a:lnSpc>
                <a:spcPts val="2637"/>
              </a:lnSpc>
              <a:buFont typeface="Arial"/>
              <a:buChar char="•"/>
            </a:pPr>
            <a:r>
              <a:rPr lang="en-US" sz="2450" spc="19">
                <a:solidFill>
                  <a:srgbClr val="EE3124"/>
                </a:solidFill>
                <a:latin typeface="Arial Bold"/>
              </a:rPr>
              <a:t>Derecho a incluir 16 banners animados y 6 spots.</a:t>
            </a:r>
          </a:p>
          <a:p>
            <a:pPr algn="l" marL="461692" indent="-230846" lvl="1">
              <a:lnSpc>
                <a:spcPts val="2637"/>
              </a:lnSpc>
              <a:buFont typeface="Arial"/>
              <a:buChar char="•"/>
            </a:pPr>
            <a:r>
              <a:rPr lang="en-US" sz="2450" spc="19">
                <a:solidFill>
                  <a:srgbClr val="EE3124"/>
                </a:solidFill>
                <a:latin typeface="Arial Bold"/>
              </a:rPr>
              <a:t>Derecho a exhibir su logo en 30 publicaciones de Facebook con un alcance de mas de 10 mil seguidores.</a:t>
            </a:r>
          </a:p>
          <a:p>
            <a:pPr algn="l" marL="461692" indent="-230846" lvl="1">
              <a:lnSpc>
                <a:spcPts val="2794"/>
              </a:lnSpc>
              <a:buFont typeface="Arial"/>
              <a:buChar char="•"/>
            </a:pPr>
            <a:r>
              <a:rPr lang="en-US" sz="2450" spc="19">
                <a:solidFill>
                  <a:srgbClr val="EE3124"/>
                </a:solidFill>
                <a:latin typeface="Arial Bold"/>
              </a:rPr>
              <a:t>Derecho a exhibir su logo en 30 publicaciones de Instagram con un alcance de mas de 10 mil seguidores.</a:t>
            </a:r>
          </a:p>
        </p:txBody>
      </p:sp>
      <p:grpSp>
        <p:nvGrpSpPr>
          <p:cNvPr name="Group 13" id="13"/>
          <p:cNvGrpSpPr>
            <a:grpSpLocks noChangeAspect="true"/>
          </p:cNvGrpSpPr>
          <p:nvPr/>
        </p:nvGrpSpPr>
        <p:grpSpPr>
          <a:xfrm rot="0">
            <a:off x="14696961" y="8755718"/>
            <a:ext cx="3391014" cy="1211020"/>
            <a:chOff x="0" y="0"/>
            <a:chExt cx="6698882" cy="2392350"/>
          </a:xfrm>
        </p:grpSpPr>
        <p:sp>
          <p:nvSpPr>
            <p:cNvPr name="Freeform 14" id="14"/>
            <p:cNvSpPr/>
            <p:nvPr/>
          </p:nvSpPr>
          <p:spPr>
            <a:xfrm flipH="false" flipV="false" rot="0">
              <a:off x="0" y="0"/>
              <a:ext cx="6698869" cy="2392553"/>
            </a:xfrm>
            <a:custGeom>
              <a:avLst/>
              <a:gdLst/>
              <a:ahLst/>
              <a:cxnLst/>
              <a:rect r="r" b="b" t="t" l="l"/>
              <a:pathLst>
                <a:path h="2392553" w="6698869">
                  <a:moveTo>
                    <a:pt x="4260088" y="1081532"/>
                  </a:moveTo>
                  <a:lnTo>
                    <a:pt x="4260088" y="1392809"/>
                  </a:lnTo>
                  <a:cubicBezTo>
                    <a:pt x="4260088" y="1392809"/>
                    <a:pt x="3858514" y="1320292"/>
                    <a:pt x="3858514" y="1773174"/>
                  </a:cubicBezTo>
                  <a:lnTo>
                    <a:pt x="3858514" y="2366137"/>
                  </a:lnTo>
                  <a:lnTo>
                    <a:pt x="3563620" y="2366137"/>
                  </a:lnTo>
                  <a:lnTo>
                    <a:pt x="3563620" y="1107694"/>
                  </a:lnTo>
                  <a:lnTo>
                    <a:pt x="3845433" y="1107694"/>
                  </a:lnTo>
                  <a:lnTo>
                    <a:pt x="3845433" y="1291336"/>
                  </a:lnTo>
                  <a:cubicBezTo>
                    <a:pt x="3845433" y="1291336"/>
                    <a:pt x="3971798" y="1081532"/>
                    <a:pt x="4260088" y="1081532"/>
                  </a:cubicBezTo>
                  <a:moveTo>
                    <a:pt x="1643888" y="1769745"/>
                  </a:moveTo>
                  <a:cubicBezTo>
                    <a:pt x="1549654" y="2128139"/>
                    <a:pt x="1223518" y="2392426"/>
                    <a:pt x="835660" y="2392426"/>
                  </a:cubicBezTo>
                  <a:cubicBezTo>
                    <a:pt x="374142" y="2392426"/>
                    <a:pt x="0" y="2018284"/>
                    <a:pt x="0" y="1556766"/>
                  </a:cubicBezTo>
                  <a:cubicBezTo>
                    <a:pt x="0" y="1095248"/>
                    <a:pt x="374142" y="721106"/>
                    <a:pt x="835660" y="721106"/>
                  </a:cubicBezTo>
                  <a:cubicBezTo>
                    <a:pt x="1223645" y="721106"/>
                    <a:pt x="1549781" y="985393"/>
                    <a:pt x="1643888" y="1343787"/>
                  </a:cubicBezTo>
                  <a:lnTo>
                    <a:pt x="1314831" y="1343787"/>
                  </a:lnTo>
                  <a:cubicBezTo>
                    <a:pt x="1233170" y="1160272"/>
                    <a:pt x="1049401" y="1032256"/>
                    <a:pt x="835660" y="1032256"/>
                  </a:cubicBezTo>
                  <a:cubicBezTo>
                    <a:pt x="546100" y="1032256"/>
                    <a:pt x="311277" y="1267079"/>
                    <a:pt x="311277" y="1556639"/>
                  </a:cubicBezTo>
                  <a:cubicBezTo>
                    <a:pt x="311277" y="1846199"/>
                    <a:pt x="546100" y="2081022"/>
                    <a:pt x="835660" y="2081022"/>
                  </a:cubicBezTo>
                  <a:cubicBezTo>
                    <a:pt x="1049401" y="2081022"/>
                    <a:pt x="1233170" y="1953133"/>
                    <a:pt x="1314831" y="1769618"/>
                  </a:cubicBezTo>
                  <a:close/>
                  <a:moveTo>
                    <a:pt x="2817749" y="1081532"/>
                  </a:moveTo>
                  <a:cubicBezTo>
                    <a:pt x="2550160" y="1081532"/>
                    <a:pt x="2315083" y="1203706"/>
                    <a:pt x="2315083" y="1507109"/>
                  </a:cubicBezTo>
                  <a:lnTo>
                    <a:pt x="2609977" y="1507109"/>
                  </a:lnTo>
                  <a:cubicBezTo>
                    <a:pt x="2615692" y="1454658"/>
                    <a:pt x="2630297" y="1330706"/>
                    <a:pt x="2817622" y="1330706"/>
                  </a:cubicBezTo>
                  <a:cubicBezTo>
                    <a:pt x="2971800" y="1330706"/>
                    <a:pt x="3025394" y="1410081"/>
                    <a:pt x="3025394" y="1483360"/>
                  </a:cubicBezTo>
                  <a:cubicBezTo>
                    <a:pt x="3025394" y="1710944"/>
                    <a:pt x="2288667" y="1463167"/>
                    <a:pt x="2288667" y="2031873"/>
                  </a:cubicBezTo>
                  <a:cubicBezTo>
                    <a:pt x="2288667" y="2202688"/>
                    <a:pt x="2404618" y="2392553"/>
                    <a:pt x="2651633" y="2392553"/>
                  </a:cubicBezTo>
                  <a:cubicBezTo>
                    <a:pt x="2923159" y="2392553"/>
                    <a:pt x="3025394" y="2212594"/>
                    <a:pt x="3025394" y="2212594"/>
                  </a:cubicBezTo>
                  <a:lnTo>
                    <a:pt x="3025394" y="2366391"/>
                  </a:lnTo>
                  <a:lnTo>
                    <a:pt x="3320288" y="2366391"/>
                  </a:lnTo>
                  <a:lnTo>
                    <a:pt x="3320288" y="1506982"/>
                  </a:lnTo>
                  <a:cubicBezTo>
                    <a:pt x="3320288" y="1287653"/>
                    <a:pt x="3217672" y="1081405"/>
                    <a:pt x="2817622" y="1081405"/>
                  </a:cubicBezTo>
                  <a:moveTo>
                    <a:pt x="3025394" y="1755013"/>
                  </a:moveTo>
                  <a:cubicBezTo>
                    <a:pt x="3025394" y="1919859"/>
                    <a:pt x="3024251" y="2156841"/>
                    <a:pt x="2734945" y="2156841"/>
                  </a:cubicBezTo>
                  <a:cubicBezTo>
                    <a:pt x="2599055" y="2156841"/>
                    <a:pt x="2583688" y="2057908"/>
                    <a:pt x="2583688" y="2002536"/>
                  </a:cubicBezTo>
                  <a:cubicBezTo>
                    <a:pt x="2583688" y="1866646"/>
                    <a:pt x="2706624" y="1842897"/>
                    <a:pt x="2799080" y="1824609"/>
                  </a:cubicBezTo>
                  <a:cubicBezTo>
                    <a:pt x="2962402" y="1792478"/>
                    <a:pt x="3025394" y="1755013"/>
                    <a:pt x="3025394" y="1755013"/>
                  </a:cubicBezTo>
                  <a:moveTo>
                    <a:pt x="5719699" y="1187704"/>
                  </a:moveTo>
                  <a:lnTo>
                    <a:pt x="5511165" y="979170"/>
                  </a:lnTo>
                  <a:lnTo>
                    <a:pt x="6206363" y="283972"/>
                  </a:lnTo>
                  <a:lnTo>
                    <a:pt x="6414897" y="492506"/>
                  </a:lnTo>
                  <a:close/>
                  <a:moveTo>
                    <a:pt x="5879592" y="1589405"/>
                  </a:moveTo>
                  <a:lnTo>
                    <a:pt x="6698869" y="1589405"/>
                  </a:lnTo>
                  <a:lnTo>
                    <a:pt x="6698869" y="1884299"/>
                  </a:lnTo>
                  <a:lnTo>
                    <a:pt x="5879592" y="1884299"/>
                  </a:lnTo>
                  <a:close/>
                  <a:moveTo>
                    <a:pt x="2091436" y="2366137"/>
                  </a:moveTo>
                  <a:lnTo>
                    <a:pt x="1796542" y="2366137"/>
                  </a:lnTo>
                  <a:lnTo>
                    <a:pt x="1796542" y="747141"/>
                  </a:lnTo>
                  <a:lnTo>
                    <a:pt x="2091436" y="747141"/>
                  </a:lnTo>
                  <a:close/>
                  <a:moveTo>
                    <a:pt x="5109464" y="819277"/>
                  </a:moveTo>
                  <a:lnTo>
                    <a:pt x="4814443" y="819277"/>
                  </a:lnTo>
                  <a:lnTo>
                    <a:pt x="4814443" y="0"/>
                  </a:lnTo>
                  <a:lnTo>
                    <a:pt x="5109464" y="0"/>
                  </a:lnTo>
                  <a:close/>
                  <a:moveTo>
                    <a:pt x="4973320" y="2081022"/>
                  </a:moveTo>
                  <a:cubicBezTo>
                    <a:pt x="4783328" y="2081022"/>
                    <a:pt x="4629150" y="1926971"/>
                    <a:pt x="4629150" y="1736852"/>
                  </a:cubicBezTo>
                  <a:cubicBezTo>
                    <a:pt x="4629150" y="1546733"/>
                    <a:pt x="4783201" y="1392809"/>
                    <a:pt x="4973320" y="1392809"/>
                  </a:cubicBezTo>
                  <a:cubicBezTo>
                    <a:pt x="5163439" y="1392809"/>
                    <a:pt x="5317490" y="1546860"/>
                    <a:pt x="5317490" y="1736852"/>
                  </a:cubicBezTo>
                  <a:cubicBezTo>
                    <a:pt x="5317490" y="1926844"/>
                    <a:pt x="5163439" y="2081022"/>
                    <a:pt x="4973320" y="2081022"/>
                  </a:cubicBezTo>
                  <a:moveTo>
                    <a:pt x="4962017" y="1081532"/>
                  </a:moveTo>
                  <a:cubicBezTo>
                    <a:pt x="4600067" y="1081532"/>
                    <a:pt x="4306570" y="1374902"/>
                    <a:pt x="4306570" y="1736979"/>
                  </a:cubicBezTo>
                  <a:cubicBezTo>
                    <a:pt x="4306570" y="2099056"/>
                    <a:pt x="4600067" y="2392426"/>
                    <a:pt x="4962017" y="2392426"/>
                  </a:cubicBezTo>
                  <a:cubicBezTo>
                    <a:pt x="5323967" y="2392426"/>
                    <a:pt x="5617463" y="2098929"/>
                    <a:pt x="5617463" y="1736979"/>
                  </a:cubicBezTo>
                  <a:cubicBezTo>
                    <a:pt x="5617463" y="1375029"/>
                    <a:pt x="5323967" y="1081532"/>
                    <a:pt x="4962017" y="1081532"/>
                  </a:cubicBezTo>
                </a:path>
              </a:pathLst>
            </a:custGeom>
            <a:solidFill>
              <a:srgbClr val="EE3124"/>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933163">
            <a:off x="15457410" y="6638215"/>
            <a:ext cx="3603780" cy="6811268"/>
          </a:xfrm>
          <a:custGeom>
            <a:avLst/>
            <a:gdLst/>
            <a:ahLst/>
            <a:cxnLst/>
            <a:rect r="r" b="b" t="t" l="l"/>
            <a:pathLst>
              <a:path h="6811268" w="3603780">
                <a:moveTo>
                  <a:pt x="0" y="0"/>
                </a:moveTo>
                <a:lnTo>
                  <a:pt x="3603780" y="0"/>
                </a:lnTo>
                <a:lnTo>
                  <a:pt x="3603780" y="6811268"/>
                </a:lnTo>
                <a:lnTo>
                  <a:pt x="0" y="6811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328914">
            <a:off x="-1891751" y="7353946"/>
            <a:ext cx="4343839" cy="4114800"/>
          </a:xfrm>
          <a:custGeom>
            <a:avLst/>
            <a:gdLst/>
            <a:ahLst/>
            <a:cxnLst/>
            <a:rect r="r" b="b" t="t" l="l"/>
            <a:pathLst>
              <a:path h="4114800" w="4343839">
                <a:moveTo>
                  <a:pt x="4343838" y="0"/>
                </a:moveTo>
                <a:lnTo>
                  <a:pt x="0" y="0"/>
                </a:lnTo>
                <a:lnTo>
                  <a:pt x="0" y="4114800"/>
                </a:lnTo>
                <a:lnTo>
                  <a:pt x="4343838" y="4114800"/>
                </a:lnTo>
                <a:lnTo>
                  <a:pt x="434383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6145164" y="2349149"/>
            <a:ext cx="5997672" cy="2093039"/>
          </a:xfrm>
          <a:custGeom>
            <a:avLst/>
            <a:gdLst/>
            <a:ahLst/>
            <a:cxnLst/>
            <a:rect r="r" b="b" t="t" l="l"/>
            <a:pathLst>
              <a:path h="2093039" w="5997672">
                <a:moveTo>
                  <a:pt x="0" y="0"/>
                </a:moveTo>
                <a:lnTo>
                  <a:pt x="5997672" y="0"/>
                </a:lnTo>
                <a:lnTo>
                  <a:pt x="5997672" y="2093039"/>
                </a:lnTo>
                <a:lnTo>
                  <a:pt x="0" y="2093039"/>
                </a:lnTo>
                <a:lnTo>
                  <a:pt x="0" y="0"/>
                </a:lnTo>
                <a:close/>
              </a:path>
            </a:pathLst>
          </a:custGeom>
          <a:blipFill>
            <a:blip r:embed="rId6"/>
            <a:stretch>
              <a:fillRect l="0" t="-505" r="0" b="-505"/>
            </a:stretch>
          </a:blipFill>
        </p:spPr>
      </p:sp>
      <p:sp>
        <p:nvSpPr>
          <p:cNvPr name="TextBox 5" id="5"/>
          <p:cNvSpPr txBox="true"/>
          <p:nvPr/>
        </p:nvSpPr>
        <p:spPr>
          <a:xfrm rot="0">
            <a:off x="1811265" y="2229752"/>
            <a:ext cx="14665470" cy="3408046"/>
          </a:xfrm>
          <a:prstGeom prst="rect">
            <a:avLst/>
          </a:prstGeom>
        </p:spPr>
        <p:txBody>
          <a:bodyPr anchor="t" rtlCol="false" tIns="0" lIns="0" bIns="0" rIns="0">
            <a:spAutoFit/>
          </a:bodyPr>
          <a:lstStyle/>
          <a:p>
            <a:pPr algn="ctr">
              <a:lnSpc>
                <a:spcPts val="13529"/>
              </a:lnSpc>
            </a:pPr>
            <a:r>
              <a:rPr lang="en-US" sz="8199">
                <a:solidFill>
                  <a:srgbClr val="EE3124"/>
                </a:solidFill>
                <a:latin typeface="Horizon"/>
              </a:rPr>
              <a:t>TENIS</a:t>
            </a:r>
          </a:p>
          <a:p>
            <a:pPr algn="ctr" marL="0" indent="0" lvl="0">
              <a:lnSpc>
                <a:spcPts val="13529"/>
              </a:lnSpc>
            </a:pPr>
            <a:r>
              <a:rPr lang="en-US" sz="8199">
                <a:solidFill>
                  <a:srgbClr val="EE3124"/>
                </a:solidFill>
                <a:latin typeface="Horizon"/>
              </a:rPr>
              <a:t>COMO DEPORTE</a:t>
            </a:r>
          </a:p>
        </p:txBody>
      </p:sp>
      <p:sp>
        <p:nvSpPr>
          <p:cNvPr name="TextBox 6" id="6"/>
          <p:cNvSpPr txBox="true"/>
          <p:nvPr/>
        </p:nvSpPr>
        <p:spPr>
          <a:xfrm rot="0">
            <a:off x="2716523" y="6029920"/>
            <a:ext cx="12854954" cy="3228380"/>
          </a:xfrm>
          <a:prstGeom prst="rect">
            <a:avLst/>
          </a:prstGeom>
        </p:spPr>
        <p:txBody>
          <a:bodyPr anchor="t" rtlCol="false" tIns="0" lIns="0" bIns="0" rIns="0">
            <a:spAutoFit/>
          </a:bodyPr>
          <a:lstStyle/>
          <a:p>
            <a:pPr algn="ctr" marL="0" indent="0" lvl="0">
              <a:lnSpc>
                <a:spcPts val="4200"/>
              </a:lnSpc>
            </a:pPr>
            <a:r>
              <a:rPr lang="en-US" sz="3500" spc="175">
                <a:solidFill>
                  <a:srgbClr val="EE3124"/>
                </a:solidFill>
                <a:latin typeface="Arimo Bold"/>
              </a:rPr>
              <a:t>Ha evolucionado conjuntamente con los jugadores, entrenadores, padres, tecnologías, etc. Las técnicas deportivas han comprendido la importancia de la preparación física al pasar de los años, las cualidades requeridas para esta disciplina y su relación directa con el rendimiento.</a:t>
            </a:r>
          </a:p>
        </p:txBody>
      </p:sp>
      <p:sp>
        <p:nvSpPr>
          <p:cNvPr name="Freeform 7" id="7"/>
          <p:cNvSpPr/>
          <p:nvPr/>
        </p:nvSpPr>
        <p:spPr>
          <a:xfrm flipH="false" flipV="false" rot="0">
            <a:off x="14160911" y="169412"/>
            <a:ext cx="4045822" cy="2036862"/>
          </a:xfrm>
          <a:custGeom>
            <a:avLst/>
            <a:gdLst/>
            <a:ahLst/>
            <a:cxnLst/>
            <a:rect r="r" b="b" t="t" l="l"/>
            <a:pathLst>
              <a:path h="2036862" w="4045822">
                <a:moveTo>
                  <a:pt x="0" y="0"/>
                </a:moveTo>
                <a:lnTo>
                  <a:pt x="4045822" y="0"/>
                </a:lnTo>
                <a:lnTo>
                  <a:pt x="4045822" y="2036862"/>
                </a:lnTo>
                <a:lnTo>
                  <a:pt x="0" y="2036862"/>
                </a:lnTo>
                <a:lnTo>
                  <a:pt x="0" y="0"/>
                </a:lnTo>
                <a:close/>
              </a:path>
            </a:pathLst>
          </a:custGeom>
          <a:blipFill>
            <a:blip r:embed="rId7"/>
            <a:stretch>
              <a:fillRect l="0" t="0" r="0" b="0"/>
            </a:stretch>
          </a:blipFill>
        </p:spPr>
      </p:sp>
      <p:grpSp>
        <p:nvGrpSpPr>
          <p:cNvPr name="Group 8" id="8"/>
          <p:cNvGrpSpPr>
            <a:grpSpLocks noChangeAspect="true"/>
          </p:cNvGrpSpPr>
          <p:nvPr/>
        </p:nvGrpSpPr>
        <p:grpSpPr>
          <a:xfrm rot="0">
            <a:off x="280168" y="278911"/>
            <a:ext cx="5090259" cy="1817864"/>
            <a:chOff x="0" y="0"/>
            <a:chExt cx="6698882" cy="2392350"/>
          </a:xfrm>
        </p:grpSpPr>
        <p:sp>
          <p:nvSpPr>
            <p:cNvPr name="Freeform 9" id="9"/>
            <p:cNvSpPr/>
            <p:nvPr/>
          </p:nvSpPr>
          <p:spPr>
            <a:xfrm flipH="false" flipV="false" rot="0">
              <a:off x="0" y="0"/>
              <a:ext cx="6698869" cy="2392553"/>
            </a:xfrm>
            <a:custGeom>
              <a:avLst/>
              <a:gdLst/>
              <a:ahLst/>
              <a:cxnLst/>
              <a:rect r="r" b="b" t="t" l="l"/>
              <a:pathLst>
                <a:path h="2392553" w="6698869">
                  <a:moveTo>
                    <a:pt x="4260088" y="1081532"/>
                  </a:moveTo>
                  <a:lnTo>
                    <a:pt x="4260088" y="1392809"/>
                  </a:lnTo>
                  <a:cubicBezTo>
                    <a:pt x="4260088" y="1392809"/>
                    <a:pt x="3858514" y="1320292"/>
                    <a:pt x="3858514" y="1773174"/>
                  </a:cubicBezTo>
                  <a:lnTo>
                    <a:pt x="3858514" y="2366137"/>
                  </a:lnTo>
                  <a:lnTo>
                    <a:pt x="3563620" y="2366137"/>
                  </a:lnTo>
                  <a:lnTo>
                    <a:pt x="3563620" y="1107694"/>
                  </a:lnTo>
                  <a:lnTo>
                    <a:pt x="3845433" y="1107694"/>
                  </a:lnTo>
                  <a:lnTo>
                    <a:pt x="3845433" y="1291336"/>
                  </a:lnTo>
                  <a:cubicBezTo>
                    <a:pt x="3845433" y="1291336"/>
                    <a:pt x="3971798" y="1081532"/>
                    <a:pt x="4260088" y="1081532"/>
                  </a:cubicBezTo>
                  <a:moveTo>
                    <a:pt x="1643888" y="1769745"/>
                  </a:moveTo>
                  <a:cubicBezTo>
                    <a:pt x="1549654" y="2128139"/>
                    <a:pt x="1223518" y="2392426"/>
                    <a:pt x="835660" y="2392426"/>
                  </a:cubicBezTo>
                  <a:cubicBezTo>
                    <a:pt x="374142" y="2392426"/>
                    <a:pt x="0" y="2018284"/>
                    <a:pt x="0" y="1556766"/>
                  </a:cubicBezTo>
                  <a:cubicBezTo>
                    <a:pt x="0" y="1095248"/>
                    <a:pt x="374142" y="721106"/>
                    <a:pt x="835660" y="721106"/>
                  </a:cubicBezTo>
                  <a:cubicBezTo>
                    <a:pt x="1223645" y="721106"/>
                    <a:pt x="1549781" y="985393"/>
                    <a:pt x="1643888" y="1343787"/>
                  </a:cubicBezTo>
                  <a:lnTo>
                    <a:pt x="1314831" y="1343787"/>
                  </a:lnTo>
                  <a:cubicBezTo>
                    <a:pt x="1233170" y="1160272"/>
                    <a:pt x="1049401" y="1032256"/>
                    <a:pt x="835660" y="1032256"/>
                  </a:cubicBezTo>
                  <a:cubicBezTo>
                    <a:pt x="546100" y="1032256"/>
                    <a:pt x="311277" y="1267079"/>
                    <a:pt x="311277" y="1556639"/>
                  </a:cubicBezTo>
                  <a:cubicBezTo>
                    <a:pt x="311277" y="1846199"/>
                    <a:pt x="546100" y="2081022"/>
                    <a:pt x="835660" y="2081022"/>
                  </a:cubicBezTo>
                  <a:cubicBezTo>
                    <a:pt x="1049401" y="2081022"/>
                    <a:pt x="1233170" y="1953133"/>
                    <a:pt x="1314831" y="1769618"/>
                  </a:cubicBezTo>
                  <a:close/>
                  <a:moveTo>
                    <a:pt x="2817749" y="1081532"/>
                  </a:moveTo>
                  <a:cubicBezTo>
                    <a:pt x="2550160" y="1081532"/>
                    <a:pt x="2315083" y="1203706"/>
                    <a:pt x="2315083" y="1507109"/>
                  </a:cubicBezTo>
                  <a:lnTo>
                    <a:pt x="2609977" y="1507109"/>
                  </a:lnTo>
                  <a:cubicBezTo>
                    <a:pt x="2615692" y="1454658"/>
                    <a:pt x="2630297" y="1330706"/>
                    <a:pt x="2817622" y="1330706"/>
                  </a:cubicBezTo>
                  <a:cubicBezTo>
                    <a:pt x="2971800" y="1330706"/>
                    <a:pt x="3025394" y="1410081"/>
                    <a:pt x="3025394" y="1483360"/>
                  </a:cubicBezTo>
                  <a:cubicBezTo>
                    <a:pt x="3025394" y="1710944"/>
                    <a:pt x="2288667" y="1463167"/>
                    <a:pt x="2288667" y="2031873"/>
                  </a:cubicBezTo>
                  <a:cubicBezTo>
                    <a:pt x="2288667" y="2202688"/>
                    <a:pt x="2404618" y="2392553"/>
                    <a:pt x="2651633" y="2392553"/>
                  </a:cubicBezTo>
                  <a:cubicBezTo>
                    <a:pt x="2923159" y="2392553"/>
                    <a:pt x="3025394" y="2212594"/>
                    <a:pt x="3025394" y="2212594"/>
                  </a:cubicBezTo>
                  <a:lnTo>
                    <a:pt x="3025394" y="2366391"/>
                  </a:lnTo>
                  <a:lnTo>
                    <a:pt x="3320288" y="2366391"/>
                  </a:lnTo>
                  <a:lnTo>
                    <a:pt x="3320288" y="1506982"/>
                  </a:lnTo>
                  <a:cubicBezTo>
                    <a:pt x="3320288" y="1287653"/>
                    <a:pt x="3217672" y="1081405"/>
                    <a:pt x="2817622" y="1081405"/>
                  </a:cubicBezTo>
                  <a:moveTo>
                    <a:pt x="3025394" y="1755013"/>
                  </a:moveTo>
                  <a:cubicBezTo>
                    <a:pt x="3025394" y="1919859"/>
                    <a:pt x="3024251" y="2156841"/>
                    <a:pt x="2734945" y="2156841"/>
                  </a:cubicBezTo>
                  <a:cubicBezTo>
                    <a:pt x="2599055" y="2156841"/>
                    <a:pt x="2583688" y="2057908"/>
                    <a:pt x="2583688" y="2002536"/>
                  </a:cubicBezTo>
                  <a:cubicBezTo>
                    <a:pt x="2583688" y="1866646"/>
                    <a:pt x="2706624" y="1842897"/>
                    <a:pt x="2799080" y="1824609"/>
                  </a:cubicBezTo>
                  <a:cubicBezTo>
                    <a:pt x="2962402" y="1792478"/>
                    <a:pt x="3025394" y="1755013"/>
                    <a:pt x="3025394" y="1755013"/>
                  </a:cubicBezTo>
                  <a:moveTo>
                    <a:pt x="5719699" y="1187704"/>
                  </a:moveTo>
                  <a:lnTo>
                    <a:pt x="5511165" y="979170"/>
                  </a:lnTo>
                  <a:lnTo>
                    <a:pt x="6206363" y="283972"/>
                  </a:lnTo>
                  <a:lnTo>
                    <a:pt x="6414897" y="492506"/>
                  </a:lnTo>
                  <a:close/>
                  <a:moveTo>
                    <a:pt x="5879592" y="1589405"/>
                  </a:moveTo>
                  <a:lnTo>
                    <a:pt x="6698869" y="1589405"/>
                  </a:lnTo>
                  <a:lnTo>
                    <a:pt x="6698869" y="1884299"/>
                  </a:lnTo>
                  <a:lnTo>
                    <a:pt x="5879592" y="1884299"/>
                  </a:lnTo>
                  <a:close/>
                  <a:moveTo>
                    <a:pt x="2091436" y="2366137"/>
                  </a:moveTo>
                  <a:lnTo>
                    <a:pt x="1796542" y="2366137"/>
                  </a:lnTo>
                  <a:lnTo>
                    <a:pt x="1796542" y="747141"/>
                  </a:lnTo>
                  <a:lnTo>
                    <a:pt x="2091436" y="747141"/>
                  </a:lnTo>
                  <a:close/>
                  <a:moveTo>
                    <a:pt x="5109464" y="819277"/>
                  </a:moveTo>
                  <a:lnTo>
                    <a:pt x="4814443" y="819277"/>
                  </a:lnTo>
                  <a:lnTo>
                    <a:pt x="4814443" y="0"/>
                  </a:lnTo>
                  <a:lnTo>
                    <a:pt x="5109464" y="0"/>
                  </a:lnTo>
                  <a:close/>
                  <a:moveTo>
                    <a:pt x="4973320" y="2081022"/>
                  </a:moveTo>
                  <a:cubicBezTo>
                    <a:pt x="4783328" y="2081022"/>
                    <a:pt x="4629150" y="1926971"/>
                    <a:pt x="4629150" y="1736852"/>
                  </a:cubicBezTo>
                  <a:cubicBezTo>
                    <a:pt x="4629150" y="1546733"/>
                    <a:pt x="4783201" y="1392809"/>
                    <a:pt x="4973320" y="1392809"/>
                  </a:cubicBezTo>
                  <a:cubicBezTo>
                    <a:pt x="5163439" y="1392809"/>
                    <a:pt x="5317490" y="1546860"/>
                    <a:pt x="5317490" y="1736852"/>
                  </a:cubicBezTo>
                  <a:cubicBezTo>
                    <a:pt x="5317490" y="1926844"/>
                    <a:pt x="5163439" y="2081022"/>
                    <a:pt x="4973320" y="2081022"/>
                  </a:cubicBezTo>
                  <a:moveTo>
                    <a:pt x="4962017" y="1081532"/>
                  </a:moveTo>
                  <a:cubicBezTo>
                    <a:pt x="4600067" y="1081532"/>
                    <a:pt x="4306570" y="1374902"/>
                    <a:pt x="4306570" y="1736979"/>
                  </a:cubicBezTo>
                  <a:cubicBezTo>
                    <a:pt x="4306570" y="2099056"/>
                    <a:pt x="4600067" y="2392426"/>
                    <a:pt x="4962017" y="2392426"/>
                  </a:cubicBezTo>
                  <a:cubicBezTo>
                    <a:pt x="5323967" y="2392426"/>
                    <a:pt x="5617463" y="2098929"/>
                    <a:pt x="5617463" y="1736979"/>
                  </a:cubicBezTo>
                  <a:cubicBezTo>
                    <a:pt x="5617463" y="1375029"/>
                    <a:pt x="5323967" y="1081532"/>
                    <a:pt x="4962017" y="1081532"/>
                  </a:cubicBezTo>
                </a:path>
              </a:pathLst>
            </a:custGeom>
            <a:solidFill>
              <a:srgbClr val="EE3124"/>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1560" b="-7289"/>
            </a:stretch>
          </a:blipFill>
        </p:spPr>
      </p:sp>
      <p:sp>
        <p:nvSpPr>
          <p:cNvPr name="Freeform 3" id="3"/>
          <p:cNvSpPr/>
          <p:nvPr/>
        </p:nvSpPr>
        <p:spPr>
          <a:xfrm flipH="false" flipV="false" rot="5299632">
            <a:off x="6952908" y="4569278"/>
            <a:ext cx="7352488" cy="799583"/>
          </a:xfrm>
          <a:custGeom>
            <a:avLst/>
            <a:gdLst/>
            <a:ahLst/>
            <a:cxnLst/>
            <a:rect r="r" b="b" t="t" l="l"/>
            <a:pathLst>
              <a:path h="799583" w="7352488">
                <a:moveTo>
                  <a:pt x="0" y="0"/>
                </a:moveTo>
                <a:lnTo>
                  <a:pt x="7352488" y="0"/>
                </a:lnTo>
                <a:lnTo>
                  <a:pt x="7352488" y="799583"/>
                </a:lnTo>
                <a:lnTo>
                  <a:pt x="0" y="799583"/>
                </a:lnTo>
                <a:lnTo>
                  <a:pt x="0" y="0"/>
                </a:lnTo>
                <a:close/>
              </a:path>
            </a:pathLst>
          </a:custGeom>
          <a:blipFill>
            <a:blip r:embed="rId3"/>
            <a:stretch>
              <a:fillRect l="0" t="0" r="0" b="0"/>
            </a:stretch>
          </a:blipFill>
          <a:ln cap="sq">
            <a:noFill/>
            <a:prstDash val="solid"/>
            <a:miter/>
          </a:ln>
        </p:spPr>
      </p:sp>
      <p:grpSp>
        <p:nvGrpSpPr>
          <p:cNvPr name="Group 4" id="4"/>
          <p:cNvGrpSpPr/>
          <p:nvPr/>
        </p:nvGrpSpPr>
        <p:grpSpPr>
          <a:xfrm rot="0">
            <a:off x="11813897" y="1028700"/>
            <a:ext cx="5539883" cy="3013132"/>
            <a:chOff x="0" y="0"/>
            <a:chExt cx="7386511" cy="4017510"/>
          </a:xfrm>
        </p:grpSpPr>
        <p:pic>
          <p:nvPicPr>
            <p:cNvPr name="Picture 5" id="5"/>
            <p:cNvPicPr>
              <a:picLocks noChangeAspect="true"/>
            </p:cNvPicPr>
            <p:nvPr/>
          </p:nvPicPr>
          <p:blipFill>
            <a:blip r:embed="rId4"/>
            <a:srcRect l="0" t="9097" r="0" b="9097"/>
            <a:stretch>
              <a:fillRect/>
            </a:stretch>
          </p:blipFill>
          <p:spPr>
            <a:xfrm flipH="false" flipV="false">
              <a:off x="0" y="0"/>
              <a:ext cx="7386511" cy="4017510"/>
            </a:xfrm>
            <a:prstGeom prst="rect">
              <a:avLst/>
            </a:prstGeom>
          </p:spPr>
        </p:pic>
      </p:grpSp>
      <p:grpSp>
        <p:nvGrpSpPr>
          <p:cNvPr name="Group 6" id="6"/>
          <p:cNvGrpSpPr/>
          <p:nvPr/>
        </p:nvGrpSpPr>
        <p:grpSpPr>
          <a:xfrm rot="0">
            <a:off x="11813897" y="4969069"/>
            <a:ext cx="5542616" cy="2999228"/>
            <a:chOff x="0" y="0"/>
            <a:chExt cx="7390155" cy="3998971"/>
          </a:xfrm>
        </p:grpSpPr>
        <p:pic>
          <p:nvPicPr>
            <p:cNvPr name="Picture 7" id="7"/>
            <p:cNvPicPr>
              <a:picLocks noChangeAspect="true"/>
            </p:cNvPicPr>
            <p:nvPr/>
          </p:nvPicPr>
          <p:blipFill>
            <a:blip r:embed="rId5"/>
            <a:srcRect l="0" t="10072" r="0" b="8864"/>
            <a:stretch>
              <a:fillRect/>
            </a:stretch>
          </p:blipFill>
          <p:spPr>
            <a:xfrm flipH="false" flipV="false">
              <a:off x="0" y="0"/>
              <a:ext cx="7390155" cy="3998971"/>
            </a:xfrm>
            <a:prstGeom prst="rect">
              <a:avLst/>
            </a:prstGeom>
          </p:spPr>
        </p:pic>
      </p:grpSp>
      <p:sp>
        <p:nvSpPr>
          <p:cNvPr name="Freeform 8" id="8"/>
          <p:cNvSpPr/>
          <p:nvPr/>
        </p:nvSpPr>
        <p:spPr>
          <a:xfrm flipH="false" flipV="false" rot="0">
            <a:off x="15093851" y="7657196"/>
            <a:ext cx="5178810" cy="4114800"/>
          </a:xfrm>
          <a:custGeom>
            <a:avLst/>
            <a:gdLst/>
            <a:ahLst/>
            <a:cxnLst/>
            <a:rect r="r" b="b" t="t" l="l"/>
            <a:pathLst>
              <a:path h="4114800" w="5178810">
                <a:moveTo>
                  <a:pt x="0" y="0"/>
                </a:moveTo>
                <a:lnTo>
                  <a:pt x="5178811" y="0"/>
                </a:lnTo>
                <a:lnTo>
                  <a:pt x="517881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0">
            <a:off x="-696039" y="1028700"/>
            <a:ext cx="2700723" cy="1846312"/>
          </a:xfrm>
          <a:custGeom>
            <a:avLst/>
            <a:gdLst/>
            <a:ahLst/>
            <a:cxnLst/>
            <a:rect r="r" b="b" t="t" l="l"/>
            <a:pathLst>
              <a:path h="1846312" w="2700723">
                <a:moveTo>
                  <a:pt x="0" y="0"/>
                </a:moveTo>
                <a:lnTo>
                  <a:pt x="2700722" y="0"/>
                </a:lnTo>
                <a:lnTo>
                  <a:pt x="2700722" y="1846312"/>
                </a:lnTo>
                <a:lnTo>
                  <a:pt x="0" y="18463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654322" y="3865334"/>
            <a:ext cx="9269839" cy="5676627"/>
          </a:xfrm>
          <a:prstGeom prst="rect">
            <a:avLst/>
          </a:prstGeom>
        </p:spPr>
        <p:txBody>
          <a:bodyPr anchor="t" rtlCol="false" tIns="0" lIns="0" bIns="0" rIns="0">
            <a:spAutoFit/>
          </a:bodyPr>
          <a:lstStyle/>
          <a:p>
            <a:pPr algn="ctr" marL="0" indent="0" lvl="0">
              <a:lnSpc>
                <a:spcPts val="4080"/>
              </a:lnSpc>
              <a:spcBef>
                <a:spcPct val="0"/>
              </a:spcBef>
            </a:pPr>
            <a:r>
              <a:rPr lang="en-US" sz="3400" spc="170" strike="noStrike" u="none">
                <a:solidFill>
                  <a:srgbClr val="EE3124"/>
                </a:solidFill>
                <a:latin typeface="Arimo Bold"/>
              </a:rPr>
              <a:t>Hay una gran cantidad de jugadores y muchas ganas de disfrutar de este lindo deporte. Nos sentimos comprometidas con la idea de apoyar a los que tengan iniciativa de patrocinar eventos de tenis categoría JUNIOR ITF, y así mismo también facilitar la información para que los jugadores conozcan y puedan acceder a este tipo de actividades que se organizan en nuestro Centro Deportivo.</a:t>
            </a:r>
          </a:p>
        </p:txBody>
      </p:sp>
      <p:sp>
        <p:nvSpPr>
          <p:cNvPr name="TextBox 11" id="11"/>
          <p:cNvSpPr txBox="true"/>
          <p:nvPr/>
        </p:nvSpPr>
        <p:spPr>
          <a:xfrm rot="0">
            <a:off x="1853605" y="929449"/>
            <a:ext cx="7490420" cy="2174782"/>
          </a:xfrm>
          <a:prstGeom prst="rect">
            <a:avLst/>
          </a:prstGeom>
        </p:spPr>
        <p:txBody>
          <a:bodyPr anchor="t" rtlCol="false" tIns="0" lIns="0" bIns="0" rIns="0">
            <a:spAutoFit/>
          </a:bodyPr>
          <a:lstStyle/>
          <a:p>
            <a:pPr>
              <a:lnSpc>
                <a:spcPts val="17622"/>
              </a:lnSpc>
            </a:pPr>
            <a:r>
              <a:rPr lang="en-US" sz="12862">
                <a:solidFill>
                  <a:srgbClr val="120101"/>
                </a:solidFill>
                <a:latin typeface="Breathing"/>
              </a:rPr>
              <a:t>Mundo</a:t>
            </a:r>
          </a:p>
        </p:txBody>
      </p:sp>
      <p:sp>
        <p:nvSpPr>
          <p:cNvPr name="TextBox 12" id="12"/>
          <p:cNvSpPr txBox="true"/>
          <p:nvPr/>
        </p:nvSpPr>
        <p:spPr>
          <a:xfrm rot="0">
            <a:off x="1931876" y="1996156"/>
            <a:ext cx="7098775" cy="1693546"/>
          </a:xfrm>
          <a:prstGeom prst="rect">
            <a:avLst/>
          </a:prstGeom>
        </p:spPr>
        <p:txBody>
          <a:bodyPr anchor="t" rtlCol="false" tIns="0" lIns="0" bIns="0" rIns="0">
            <a:spAutoFit/>
          </a:bodyPr>
          <a:lstStyle/>
          <a:p>
            <a:pPr algn="ctr" marL="0" indent="0" lvl="0">
              <a:lnSpc>
                <a:spcPts val="13529"/>
              </a:lnSpc>
              <a:spcBef>
                <a:spcPct val="0"/>
              </a:spcBef>
            </a:pPr>
            <a:r>
              <a:rPr lang="en-US" sz="8199">
                <a:solidFill>
                  <a:srgbClr val="EE3124"/>
                </a:solidFill>
                <a:latin typeface="Horizon"/>
              </a:rPr>
              <a:t>TENIS</a:t>
            </a:r>
          </a:p>
        </p:txBody>
      </p:sp>
      <p:grpSp>
        <p:nvGrpSpPr>
          <p:cNvPr name="Group 13" id="13"/>
          <p:cNvGrpSpPr>
            <a:grpSpLocks noChangeAspect="true"/>
          </p:cNvGrpSpPr>
          <p:nvPr/>
        </p:nvGrpSpPr>
        <p:grpSpPr>
          <a:xfrm rot="0">
            <a:off x="11897828" y="8968446"/>
            <a:ext cx="3391014" cy="1211020"/>
            <a:chOff x="0" y="0"/>
            <a:chExt cx="6698882" cy="2392350"/>
          </a:xfrm>
        </p:grpSpPr>
        <p:sp>
          <p:nvSpPr>
            <p:cNvPr name="Freeform 14" id="14"/>
            <p:cNvSpPr/>
            <p:nvPr/>
          </p:nvSpPr>
          <p:spPr>
            <a:xfrm flipH="false" flipV="false" rot="0">
              <a:off x="0" y="0"/>
              <a:ext cx="6698869" cy="2392553"/>
            </a:xfrm>
            <a:custGeom>
              <a:avLst/>
              <a:gdLst/>
              <a:ahLst/>
              <a:cxnLst/>
              <a:rect r="r" b="b" t="t" l="l"/>
              <a:pathLst>
                <a:path h="2392553" w="6698869">
                  <a:moveTo>
                    <a:pt x="4260088" y="1081532"/>
                  </a:moveTo>
                  <a:lnTo>
                    <a:pt x="4260088" y="1392809"/>
                  </a:lnTo>
                  <a:cubicBezTo>
                    <a:pt x="4260088" y="1392809"/>
                    <a:pt x="3858514" y="1320292"/>
                    <a:pt x="3858514" y="1773174"/>
                  </a:cubicBezTo>
                  <a:lnTo>
                    <a:pt x="3858514" y="2366137"/>
                  </a:lnTo>
                  <a:lnTo>
                    <a:pt x="3563620" y="2366137"/>
                  </a:lnTo>
                  <a:lnTo>
                    <a:pt x="3563620" y="1107694"/>
                  </a:lnTo>
                  <a:lnTo>
                    <a:pt x="3845433" y="1107694"/>
                  </a:lnTo>
                  <a:lnTo>
                    <a:pt x="3845433" y="1291336"/>
                  </a:lnTo>
                  <a:cubicBezTo>
                    <a:pt x="3845433" y="1291336"/>
                    <a:pt x="3971798" y="1081532"/>
                    <a:pt x="4260088" y="1081532"/>
                  </a:cubicBezTo>
                  <a:moveTo>
                    <a:pt x="1643888" y="1769745"/>
                  </a:moveTo>
                  <a:cubicBezTo>
                    <a:pt x="1549654" y="2128139"/>
                    <a:pt x="1223518" y="2392426"/>
                    <a:pt x="835660" y="2392426"/>
                  </a:cubicBezTo>
                  <a:cubicBezTo>
                    <a:pt x="374142" y="2392426"/>
                    <a:pt x="0" y="2018284"/>
                    <a:pt x="0" y="1556766"/>
                  </a:cubicBezTo>
                  <a:cubicBezTo>
                    <a:pt x="0" y="1095248"/>
                    <a:pt x="374142" y="721106"/>
                    <a:pt x="835660" y="721106"/>
                  </a:cubicBezTo>
                  <a:cubicBezTo>
                    <a:pt x="1223645" y="721106"/>
                    <a:pt x="1549781" y="985393"/>
                    <a:pt x="1643888" y="1343787"/>
                  </a:cubicBezTo>
                  <a:lnTo>
                    <a:pt x="1314831" y="1343787"/>
                  </a:lnTo>
                  <a:cubicBezTo>
                    <a:pt x="1233170" y="1160272"/>
                    <a:pt x="1049401" y="1032256"/>
                    <a:pt x="835660" y="1032256"/>
                  </a:cubicBezTo>
                  <a:cubicBezTo>
                    <a:pt x="546100" y="1032256"/>
                    <a:pt x="311277" y="1267079"/>
                    <a:pt x="311277" y="1556639"/>
                  </a:cubicBezTo>
                  <a:cubicBezTo>
                    <a:pt x="311277" y="1846199"/>
                    <a:pt x="546100" y="2081022"/>
                    <a:pt x="835660" y="2081022"/>
                  </a:cubicBezTo>
                  <a:cubicBezTo>
                    <a:pt x="1049401" y="2081022"/>
                    <a:pt x="1233170" y="1953133"/>
                    <a:pt x="1314831" y="1769618"/>
                  </a:cubicBezTo>
                  <a:close/>
                  <a:moveTo>
                    <a:pt x="2817749" y="1081532"/>
                  </a:moveTo>
                  <a:cubicBezTo>
                    <a:pt x="2550160" y="1081532"/>
                    <a:pt x="2315083" y="1203706"/>
                    <a:pt x="2315083" y="1507109"/>
                  </a:cubicBezTo>
                  <a:lnTo>
                    <a:pt x="2609977" y="1507109"/>
                  </a:lnTo>
                  <a:cubicBezTo>
                    <a:pt x="2615692" y="1454658"/>
                    <a:pt x="2630297" y="1330706"/>
                    <a:pt x="2817622" y="1330706"/>
                  </a:cubicBezTo>
                  <a:cubicBezTo>
                    <a:pt x="2971800" y="1330706"/>
                    <a:pt x="3025394" y="1410081"/>
                    <a:pt x="3025394" y="1483360"/>
                  </a:cubicBezTo>
                  <a:cubicBezTo>
                    <a:pt x="3025394" y="1710944"/>
                    <a:pt x="2288667" y="1463167"/>
                    <a:pt x="2288667" y="2031873"/>
                  </a:cubicBezTo>
                  <a:cubicBezTo>
                    <a:pt x="2288667" y="2202688"/>
                    <a:pt x="2404618" y="2392553"/>
                    <a:pt x="2651633" y="2392553"/>
                  </a:cubicBezTo>
                  <a:cubicBezTo>
                    <a:pt x="2923159" y="2392553"/>
                    <a:pt x="3025394" y="2212594"/>
                    <a:pt x="3025394" y="2212594"/>
                  </a:cubicBezTo>
                  <a:lnTo>
                    <a:pt x="3025394" y="2366391"/>
                  </a:lnTo>
                  <a:lnTo>
                    <a:pt x="3320288" y="2366391"/>
                  </a:lnTo>
                  <a:lnTo>
                    <a:pt x="3320288" y="1506982"/>
                  </a:lnTo>
                  <a:cubicBezTo>
                    <a:pt x="3320288" y="1287653"/>
                    <a:pt x="3217672" y="1081405"/>
                    <a:pt x="2817622" y="1081405"/>
                  </a:cubicBezTo>
                  <a:moveTo>
                    <a:pt x="3025394" y="1755013"/>
                  </a:moveTo>
                  <a:cubicBezTo>
                    <a:pt x="3025394" y="1919859"/>
                    <a:pt x="3024251" y="2156841"/>
                    <a:pt x="2734945" y="2156841"/>
                  </a:cubicBezTo>
                  <a:cubicBezTo>
                    <a:pt x="2599055" y="2156841"/>
                    <a:pt x="2583688" y="2057908"/>
                    <a:pt x="2583688" y="2002536"/>
                  </a:cubicBezTo>
                  <a:cubicBezTo>
                    <a:pt x="2583688" y="1866646"/>
                    <a:pt x="2706624" y="1842897"/>
                    <a:pt x="2799080" y="1824609"/>
                  </a:cubicBezTo>
                  <a:cubicBezTo>
                    <a:pt x="2962402" y="1792478"/>
                    <a:pt x="3025394" y="1755013"/>
                    <a:pt x="3025394" y="1755013"/>
                  </a:cubicBezTo>
                  <a:moveTo>
                    <a:pt x="5719699" y="1187704"/>
                  </a:moveTo>
                  <a:lnTo>
                    <a:pt x="5511165" y="979170"/>
                  </a:lnTo>
                  <a:lnTo>
                    <a:pt x="6206363" y="283972"/>
                  </a:lnTo>
                  <a:lnTo>
                    <a:pt x="6414897" y="492506"/>
                  </a:lnTo>
                  <a:close/>
                  <a:moveTo>
                    <a:pt x="5879592" y="1589405"/>
                  </a:moveTo>
                  <a:lnTo>
                    <a:pt x="6698869" y="1589405"/>
                  </a:lnTo>
                  <a:lnTo>
                    <a:pt x="6698869" y="1884299"/>
                  </a:lnTo>
                  <a:lnTo>
                    <a:pt x="5879592" y="1884299"/>
                  </a:lnTo>
                  <a:close/>
                  <a:moveTo>
                    <a:pt x="2091436" y="2366137"/>
                  </a:moveTo>
                  <a:lnTo>
                    <a:pt x="1796542" y="2366137"/>
                  </a:lnTo>
                  <a:lnTo>
                    <a:pt x="1796542" y="747141"/>
                  </a:lnTo>
                  <a:lnTo>
                    <a:pt x="2091436" y="747141"/>
                  </a:lnTo>
                  <a:close/>
                  <a:moveTo>
                    <a:pt x="5109464" y="819277"/>
                  </a:moveTo>
                  <a:lnTo>
                    <a:pt x="4814443" y="819277"/>
                  </a:lnTo>
                  <a:lnTo>
                    <a:pt x="4814443" y="0"/>
                  </a:lnTo>
                  <a:lnTo>
                    <a:pt x="5109464" y="0"/>
                  </a:lnTo>
                  <a:close/>
                  <a:moveTo>
                    <a:pt x="4973320" y="2081022"/>
                  </a:moveTo>
                  <a:cubicBezTo>
                    <a:pt x="4783328" y="2081022"/>
                    <a:pt x="4629150" y="1926971"/>
                    <a:pt x="4629150" y="1736852"/>
                  </a:cubicBezTo>
                  <a:cubicBezTo>
                    <a:pt x="4629150" y="1546733"/>
                    <a:pt x="4783201" y="1392809"/>
                    <a:pt x="4973320" y="1392809"/>
                  </a:cubicBezTo>
                  <a:cubicBezTo>
                    <a:pt x="5163439" y="1392809"/>
                    <a:pt x="5317490" y="1546860"/>
                    <a:pt x="5317490" y="1736852"/>
                  </a:cubicBezTo>
                  <a:cubicBezTo>
                    <a:pt x="5317490" y="1926844"/>
                    <a:pt x="5163439" y="2081022"/>
                    <a:pt x="4973320" y="2081022"/>
                  </a:cubicBezTo>
                  <a:moveTo>
                    <a:pt x="4962017" y="1081532"/>
                  </a:moveTo>
                  <a:cubicBezTo>
                    <a:pt x="4600067" y="1081532"/>
                    <a:pt x="4306570" y="1374902"/>
                    <a:pt x="4306570" y="1736979"/>
                  </a:cubicBezTo>
                  <a:cubicBezTo>
                    <a:pt x="4306570" y="2099056"/>
                    <a:pt x="4600067" y="2392426"/>
                    <a:pt x="4962017" y="2392426"/>
                  </a:cubicBezTo>
                  <a:cubicBezTo>
                    <a:pt x="5323967" y="2392426"/>
                    <a:pt x="5617463" y="2098929"/>
                    <a:pt x="5617463" y="1736979"/>
                  </a:cubicBezTo>
                  <a:cubicBezTo>
                    <a:pt x="5617463" y="1375029"/>
                    <a:pt x="5323967" y="1081532"/>
                    <a:pt x="4962017" y="1081532"/>
                  </a:cubicBezTo>
                </a:path>
              </a:pathLst>
            </a:custGeom>
            <a:solidFill>
              <a:srgbClr val="EE3124"/>
            </a:solidFill>
          </p:spPr>
        </p:sp>
      </p:grpSp>
      <p:sp>
        <p:nvSpPr>
          <p:cNvPr name="Freeform 15" id="15"/>
          <p:cNvSpPr/>
          <p:nvPr/>
        </p:nvSpPr>
        <p:spPr>
          <a:xfrm flipH="false" flipV="false" rot="0">
            <a:off x="15630315" y="8968446"/>
            <a:ext cx="2720523" cy="1369643"/>
          </a:xfrm>
          <a:custGeom>
            <a:avLst/>
            <a:gdLst/>
            <a:ahLst/>
            <a:cxnLst/>
            <a:rect r="r" b="b" t="t" l="l"/>
            <a:pathLst>
              <a:path h="1369643" w="2720523">
                <a:moveTo>
                  <a:pt x="0" y="0"/>
                </a:moveTo>
                <a:lnTo>
                  <a:pt x="2720524" y="0"/>
                </a:lnTo>
                <a:lnTo>
                  <a:pt x="2720524" y="1369643"/>
                </a:lnTo>
                <a:lnTo>
                  <a:pt x="0" y="1369643"/>
                </a:lnTo>
                <a:lnTo>
                  <a:pt x="0" y="0"/>
                </a:lnTo>
                <a:close/>
              </a:path>
            </a:pathLst>
          </a:custGeom>
          <a:blipFill>
            <a:blip r:embed="rId10"/>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1560" b="-7289"/>
            </a:stretch>
          </a:blipFill>
        </p:spPr>
      </p:sp>
      <p:grpSp>
        <p:nvGrpSpPr>
          <p:cNvPr name="Group 3" id="3"/>
          <p:cNvGrpSpPr/>
          <p:nvPr/>
        </p:nvGrpSpPr>
        <p:grpSpPr>
          <a:xfrm rot="0">
            <a:off x="8289061" y="1664852"/>
            <a:ext cx="4469474" cy="6957296"/>
            <a:chOff x="0" y="0"/>
            <a:chExt cx="5959298" cy="9276395"/>
          </a:xfrm>
        </p:grpSpPr>
        <p:pic>
          <p:nvPicPr>
            <p:cNvPr name="Picture 4" id="4"/>
            <p:cNvPicPr>
              <a:picLocks noChangeAspect="true"/>
            </p:cNvPicPr>
            <p:nvPr/>
          </p:nvPicPr>
          <p:blipFill>
            <a:blip r:embed="rId3"/>
            <a:srcRect l="22242" t="3882" r="16383" b="20693"/>
            <a:stretch>
              <a:fillRect/>
            </a:stretch>
          </p:blipFill>
          <p:spPr>
            <a:xfrm flipH="false" flipV="false">
              <a:off x="0" y="0"/>
              <a:ext cx="5959298" cy="9276395"/>
            </a:xfrm>
            <a:prstGeom prst="rect">
              <a:avLst/>
            </a:prstGeom>
          </p:spPr>
        </p:pic>
      </p:grpSp>
      <p:grpSp>
        <p:nvGrpSpPr>
          <p:cNvPr name="Group 5" id="5"/>
          <p:cNvGrpSpPr/>
          <p:nvPr/>
        </p:nvGrpSpPr>
        <p:grpSpPr>
          <a:xfrm rot="0">
            <a:off x="13213783" y="1664852"/>
            <a:ext cx="4469474" cy="6957296"/>
            <a:chOff x="0" y="0"/>
            <a:chExt cx="5959298" cy="9276395"/>
          </a:xfrm>
        </p:grpSpPr>
        <p:pic>
          <p:nvPicPr>
            <p:cNvPr name="Picture 6" id="6"/>
            <p:cNvPicPr>
              <a:picLocks noChangeAspect="true"/>
            </p:cNvPicPr>
            <p:nvPr/>
          </p:nvPicPr>
          <p:blipFill>
            <a:blip r:embed="rId4"/>
            <a:srcRect l="11110" t="2698" r="7414" b="3364"/>
            <a:stretch>
              <a:fillRect/>
            </a:stretch>
          </p:blipFill>
          <p:spPr>
            <a:xfrm flipH="false" flipV="false">
              <a:off x="0" y="0"/>
              <a:ext cx="5959298" cy="9276395"/>
            </a:xfrm>
            <a:prstGeom prst="rect">
              <a:avLst/>
            </a:prstGeom>
          </p:spPr>
        </p:pic>
      </p:grpSp>
      <p:sp>
        <p:nvSpPr>
          <p:cNvPr name="Freeform 7" id="7"/>
          <p:cNvSpPr/>
          <p:nvPr/>
        </p:nvSpPr>
        <p:spPr>
          <a:xfrm flipH="false" flipV="false" rot="0">
            <a:off x="-548052" y="3907322"/>
            <a:ext cx="2700723" cy="1846312"/>
          </a:xfrm>
          <a:custGeom>
            <a:avLst/>
            <a:gdLst/>
            <a:ahLst/>
            <a:cxnLst/>
            <a:rect r="r" b="b" t="t" l="l"/>
            <a:pathLst>
              <a:path h="1846312" w="2700723">
                <a:moveTo>
                  <a:pt x="0" y="0"/>
                </a:moveTo>
                <a:lnTo>
                  <a:pt x="2700722" y="0"/>
                </a:lnTo>
                <a:lnTo>
                  <a:pt x="2700722" y="1846312"/>
                </a:lnTo>
                <a:lnTo>
                  <a:pt x="0" y="1846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8" id="8"/>
          <p:cNvSpPr txBox="true"/>
          <p:nvPr/>
        </p:nvSpPr>
        <p:spPr>
          <a:xfrm rot="0">
            <a:off x="1309331" y="3865221"/>
            <a:ext cx="7490420" cy="1679501"/>
          </a:xfrm>
          <a:prstGeom prst="rect">
            <a:avLst/>
          </a:prstGeom>
        </p:spPr>
        <p:txBody>
          <a:bodyPr anchor="t" rtlCol="false" tIns="0" lIns="0" bIns="0" rIns="0">
            <a:spAutoFit/>
          </a:bodyPr>
          <a:lstStyle/>
          <a:p>
            <a:pPr algn="l" marL="0" indent="0" lvl="1">
              <a:lnSpc>
                <a:spcPts val="13699"/>
              </a:lnSpc>
              <a:spcBef>
                <a:spcPct val="0"/>
              </a:spcBef>
            </a:pPr>
            <a:r>
              <a:rPr lang="en-US" sz="9999">
                <a:solidFill>
                  <a:srgbClr val="120101"/>
                </a:solidFill>
                <a:latin typeface="Breathing"/>
              </a:rPr>
              <a:t>TORNEO</a:t>
            </a:r>
          </a:p>
        </p:txBody>
      </p:sp>
      <p:sp>
        <p:nvSpPr>
          <p:cNvPr name="TextBox 9" id="9"/>
          <p:cNvSpPr txBox="true"/>
          <p:nvPr/>
        </p:nvSpPr>
        <p:spPr>
          <a:xfrm rot="0">
            <a:off x="930402" y="4941453"/>
            <a:ext cx="7098775" cy="1438225"/>
          </a:xfrm>
          <a:prstGeom prst="rect">
            <a:avLst/>
          </a:prstGeom>
        </p:spPr>
        <p:txBody>
          <a:bodyPr anchor="t" rtlCol="false" tIns="0" lIns="0" bIns="0" rIns="0">
            <a:spAutoFit/>
          </a:bodyPr>
          <a:lstStyle/>
          <a:p>
            <a:pPr algn="ctr" marL="0" indent="0" lvl="0">
              <a:lnSpc>
                <a:spcPts val="11549"/>
              </a:lnSpc>
              <a:spcBef>
                <a:spcPct val="0"/>
              </a:spcBef>
            </a:pPr>
            <a:r>
              <a:rPr lang="en-US" sz="6999">
                <a:solidFill>
                  <a:srgbClr val="EE3124"/>
                </a:solidFill>
                <a:latin typeface="Horizon"/>
              </a:rPr>
              <a:t>JUVENIL</a:t>
            </a:r>
          </a:p>
        </p:txBody>
      </p:sp>
      <p:grpSp>
        <p:nvGrpSpPr>
          <p:cNvPr name="Group 10" id="10"/>
          <p:cNvGrpSpPr>
            <a:grpSpLocks noChangeAspect="true"/>
          </p:cNvGrpSpPr>
          <p:nvPr/>
        </p:nvGrpSpPr>
        <p:grpSpPr>
          <a:xfrm rot="0">
            <a:off x="457163" y="453832"/>
            <a:ext cx="3391014" cy="1211020"/>
            <a:chOff x="0" y="0"/>
            <a:chExt cx="6698882" cy="2392350"/>
          </a:xfrm>
        </p:grpSpPr>
        <p:sp>
          <p:nvSpPr>
            <p:cNvPr name="Freeform 11" id="11"/>
            <p:cNvSpPr/>
            <p:nvPr/>
          </p:nvSpPr>
          <p:spPr>
            <a:xfrm flipH="false" flipV="false" rot="0">
              <a:off x="0" y="0"/>
              <a:ext cx="6698869" cy="2392553"/>
            </a:xfrm>
            <a:custGeom>
              <a:avLst/>
              <a:gdLst/>
              <a:ahLst/>
              <a:cxnLst/>
              <a:rect r="r" b="b" t="t" l="l"/>
              <a:pathLst>
                <a:path h="2392553" w="6698869">
                  <a:moveTo>
                    <a:pt x="4260088" y="1081532"/>
                  </a:moveTo>
                  <a:lnTo>
                    <a:pt x="4260088" y="1392809"/>
                  </a:lnTo>
                  <a:cubicBezTo>
                    <a:pt x="4260088" y="1392809"/>
                    <a:pt x="3858514" y="1320292"/>
                    <a:pt x="3858514" y="1773174"/>
                  </a:cubicBezTo>
                  <a:lnTo>
                    <a:pt x="3858514" y="2366137"/>
                  </a:lnTo>
                  <a:lnTo>
                    <a:pt x="3563620" y="2366137"/>
                  </a:lnTo>
                  <a:lnTo>
                    <a:pt x="3563620" y="1107694"/>
                  </a:lnTo>
                  <a:lnTo>
                    <a:pt x="3845433" y="1107694"/>
                  </a:lnTo>
                  <a:lnTo>
                    <a:pt x="3845433" y="1291336"/>
                  </a:lnTo>
                  <a:cubicBezTo>
                    <a:pt x="3845433" y="1291336"/>
                    <a:pt x="3971798" y="1081532"/>
                    <a:pt x="4260088" y="1081532"/>
                  </a:cubicBezTo>
                  <a:moveTo>
                    <a:pt x="1643888" y="1769745"/>
                  </a:moveTo>
                  <a:cubicBezTo>
                    <a:pt x="1549654" y="2128139"/>
                    <a:pt x="1223518" y="2392426"/>
                    <a:pt x="835660" y="2392426"/>
                  </a:cubicBezTo>
                  <a:cubicBezTo>
                    <a:pt x="374142" y="2392426"/>
                    <a:pt x="0" y="2018284"/>
                    <a:pt x="0" y="1556766"/>
                  </a:cubicBezTo>
                  <a:cubicBezTo>
                    <a:pt x="0" y="1095248"/>
                    <a:pt x="374142" y="721106"/>
                    <a:pt x="835660" y="721106"/>
                  </a:cubicBezTo>
                  <a:cubicBezTo>
                    <a:pt x="1223645" y="721106"/>
                    <a:pt x="1549781" y="985393"/>
                    <a:pt x="1643888" y="1343787"/>
                  </a:cubicBezTo>
                  <a:lnTo>
                    <a:pt x="1314831" y="1343787"/>
                  </a:lnTo>
                  <a:cubicBezTo>
                    <a:pt x="1233170" y="1160272"/>
                    <a:pt x="1049401" y="1032256"/>
                    <a:pt x="835660" y="1032256"/>
                  </a:cubicBezTo>
                  <a:cubicBezTo>
                    <a:pt x="546100" y="1032256"/>
                    <a:pt x="311277" y="1267079"/>
                    <a:pt x="311277" y="1556639"/>
                  </a:cubicBezTo>
                  <a:cubicBezTo>
                    <a:pt x="311277" y="1846199"/>
                    <a:pt x="546100" y="2081022"/>
                    <a:pt x="835660" y="2081022"/>
                  </a:cubicBezTo>
                  <a:cubicBezTo>
                    <a:pt x="1049401" y="2081022"/>
                    <a:pt x="1233170" y="1953133"/>
                    <a:pt x="1314831" y="1769618"/>
                  </a:cubicBezTo>
                  <a:close/>
                  <a:moveTo>
                    <a:pt x="2817749" y="1081532"/>
                  </a:moveTo>
                  <a:cubicBezTo>
                    <a:pt x="2550160" y="1081532"/>
                    <a:pt x="2315083" y="1203706"/>
                    <a:pt x="2315083" y="1507109"/>
                  </a:cubicBezTo>
                  <a:lnTo>
                    <a:pt x="2609977" y="1507109"/>
                  </a:lnTo>
                  <a:cubicBezTo>
                    <a:pt x="2615692" y="1454658"/>
                    <a:pt x="2630297" y="1330706"/>
                    <a:pt x="2817622" y="1330706"/>
                  </a:cubicBezTo>
                  <a:cubicBezTo>
                    <a:pt x="2971800" y="1330706"/>
                    <a:pt x="3025394" y="1410081"/>
                    <a:pt x="3025394" y="1483360"/>
                  </a:cubicBezTo>
                  <a:cubicBezTo>
                    <a:pt x="3025394" y="1710944"/>
                    <a:pt x="2288667" y="1463167"/>
                    <a:pt x="2288667" y="2031873"/>
                  </a:cubicBezTo>
                  <a:cubicBezTo>
                    <a:pt x="2288667" y="2202688"/>
                    <a:pt x="2404618" y="2392553"/>
                    <a:pt x="2651633" y="2392553"/>
                  </a:cubicBezTo>
                  <a:cubicBezTo>
                    <a:pt x="2923159" y="2392553"/>
                    <a:pt x="3025394" y="2212594"/>
                    <a:pt x="3025394" y="2212594"/>
                  </a:cubicBezTo>
                  <a:lnTo>
                    <a:pt x="3025394" y="2366391"/>
                  </a:lnTo>
                  <a:lnTo>
                    <a:pt x="3320288" y="2366391"/>
                  </a:lnTo>
                  <a:lnTo>
                    <a:pt x="3320288" y="1506982"/>
                  </a:lnTo>
                  <a:cubicBezTo>
                    <a:pt x="3320288" y="1287653"/>
                    <a:pt x="3217672" y="1081405"/>
                    <a:pt x="2817622" y="1081405"/>
                  </a:cubicBezTo>
                  <a:moveTo>
                    <a:pt x="3025394" y="1755013"/>
                  </a:moveTo>
                  <a:cubicBezTo>
                    <a:pt x="3025394" y="1919859"/>
                    <a:pt x="3024251" y="2156841"/>
                    <a:pt x="2734945" y="2156841"/>
                  </a:cubicBezTo>
                  <a:cubicBezTo>
                    <a:pt x="2599055" y="2156841"/>
                    <a:pt x="2583688" y="2057908"/>
                    <a:pt x="2583688" y="2002536"/>
                  </a:cubicBezTo>
                  <a:cubicBezTo>
                    <a:pt x="2583688" y="1866646"/>
                    <a:pt x="2706624" y="1842897"/>
                    <a:pt x="2799080" y="1824609"/>
                  </a:cubicBezTo>
                  <a:cubicBezTo>
                    <a:pt x="2962402" y="1792478"/>
                    <a:pt x="3025394" y="1755013"/>
                    <a:pt x="3025394" y="1755013"/>
                  </a:cubicBezTo>
                  <a:moveTo>
                    <a:pt x="5719699" y="1187704"/>
                  </a:moveTo>
                  <a:lnTo>
                    <a:pt x="5511165" y="979170"/>
                  </a:lnTo>
                  <a:lnTo>
                    <a:pt x="6206363" y="283972"/>
                  </a:lnTo>
                  <a:lnTo>
                    <a:pt x="6414897" y="492506"/>
                  </a:lnTo>
                  <a:close/>
                  <a:moveTo>
                    <a:pt x="5879592" y="1589405"/>
                  </a:moveTo>
                  <a:lnTo>
                    <a:pt x="6698869" y="1589405"/>
                  </a:lnTo>
                  <a:lnTo>
                    <a:pt x="6698869" y="1884299"/>
                  </a:lnTo>
                  <a:lnTo>
                    <a:pt x="5879592" y="1884299"/>
                  </a:lnTo>
                  <a:close/>
                  <a:moveTo>
                    <a:pt x="2091436" y="2366137"/>
                  </a:moveTo>
                  <a:lnTo>
                    <a:pt x="1796542" y="2366137"/>
                  </a:lnTo>
                  <a:lnTo>
                    <a:pt x="1796542" y="747141"/>
                  </a:lnTo>
                  <a:lnTo>
                    <a:pt x="2091436" y="747141"/>
                  </a:lnTo>
                  <a:close/>
                  <a:moveTo>
                    <a:pt x="5109464" y="819277"/>
                  </a:moveTo>
                  <a:lnTo>
                    <a:pt x="4814443" y="819277"/>
                  </a:lnTo>
                  <a:lnTo>
                    <a:pt x="4814443" y="0"/>
                  </a:lnTo>
                  <a:lnTo>
                    <a:pt x="5109464" y="0"/>
                  </a:lnTo>
                  <a:close/>
                  <a:moveTo>
                    <a:pt x="4973320" y="2081022"/>
                  </a:moveTo>
                  <a:cubicBezTo>
                    <a:pt x="4783328" y="2081022"/>
                    <a:pt x="4629150" y="1926971"/>
                    <a:pt x="4629150" y="1736852"/>
                  </a:cubicBezTo>
                  <a:cubicBezTo>
                    <a:pt x="4629150" y="1546733"/>
                    <a:pt x="4783201" y="1392809"/>
                    <a:pt x="4973320" y="1392809"/>
                  </a:cubicBezTo>
                  <a:cubicBezTo>
                    <a:pt x="5163439" y="1392809"/>
                    <a:pt x="5317490" y="1546860"/>
                    <a:pt x="5317490" y="1736852"/>
                  </a:cubicBezTo>
                  <a:cubicBezTo>
                    <a:pt x="5317490" y="1926844"/>
                    <a:pt x="5163439" y="2081022"/>
                    <a:pt x="4973320" y="2081022"/>
                  </a:cubicBezTo>
                  <a:moveTo>
                    <a:pt x="4962017" y="1081532"/>
                  </a:moveTo>
                  <a:cubicBezTo>
                    <a:pt x="4600067" y="1081532"/>
                    <a:pt x="4306570" y="1374902"/>
                    <a:pt x="4306570" y="1736979"/>
                  </a:cubicBezTo>
                  <a:cubicBezTo>
                    <a:pt x="4306570" y="2099056"/>
                    <a:pt x="4600067" y="2392426"/>
                    <a:pt x="4962017" y="2392426"/>
                  </a:cubicBezTo>
                  <a:cubicBezTo>
                    <a:pt x="5323967" y="2392426"/>
                    <a:pt x="5617463" y="2098929"/>
                    <a:pt x="5617463" y="1736979"/>
                  </a:cubicBezTo>
                  <a:cubicBezTo>
                    <a:pt x="5617463" y="1375029"/>
                    <a:pt x="5323967" y="1081532"/>
                    <a:pt x="4962017" y="1081532"/>
                  </a:cubicBezTo>
                </a:path>
              </a:pathLst>
            </a:custGeom>
            <a:solidFill>
              <a:srgbClr val="EE3124"/>
            </a:solidFill>
          </p:spPr>
        </p:sp>
      </p:grpSp>
      <p:sp>
        <p:nvSpPr>
          <p:cNvPr name="Freeform 12" id="12"/>
          <p:cNvSpPr/>
          <p:nvPr/>
        </p:nvSpPr>
        <p:spPr>
          <a:xfrm flipH="false" flipV="false" rot="0">
            <a:off x="15448520" y="7746329"/>
            <a:ext cx="5178810" cy="4114800"/>
          </a:xfrm>
          <a:custGeom>
            <a:avLst/>
            <a:gdLst/>
            <a:ahLst/>
            <a:cxnLst/>
            <a:rect r="r" b="b" t="t" l="l"/>
            <a:pathLst>
              <a:path h="4114800" w="5178810">
                <a:moveTo>
                  <a:pt x="0" y="0"/>
                </a:moveTo>
                <a:lnTo>
                  <a:pt x="5178810" y="0"/>
                </a:lnTo>
                <a:lnTo>
                  <a:pt x="517881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4708357" y="273081"/>
            <a:ext cx="3123503" cy="1572522"/>
          </a:xfrm>
          <a:custGeom>
            <a:avLst/>
            <a:gdLst/>
            <a:ahLst/>
            <a:cxnLst/>
            <a:rect r="r" b="b" t="t" l="l"/>
            <a:pathLst>
              <a:path h="1572522" w="3123503">
                <a:moveTo>
                  <a:pt x="0" y="0"/>
                </a:moveTo>
                <a:lnTo>
                  <a:pt x="3123504" y="0"/>
                </a:lnTo>
                <a:lnTo>
                  <a:pt x="3123504" y="1572522"/>
                </a:lnTo>
                <a:lnTo>
                  <a:pt x="0" y="1572522"/>
                </a:lnTo>
                <a:lnTo>
                  <a:pt x="0" y="0"/>
                </a:lnTo>
                <a:close/>
              </a:path>
            </a:pathLst>
          </a:custGeom>
          <a:blipFill>
            <a:blip r:embed="rId9"/>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1560" b="-7289"/>
            </a:stretch>
          </a:blipFill>
        </p:spPr>
      </p:sp>
      <p:sp>
        <p:nvSpPr>
          <p:cNvPr name="Freeform 3" id="3"/>
          <p:cNvSpPr/>
          <p:nvPr/>
        </p:nvSpPr>
        <p:spPr>
          <a:xfrm flipH="false" flipV="false" rot="0">
            <a:off x="14945268" y="-535890"/>
            <a:ext cx="4010060" cy="4114800"/>
          </a:xfrm>
          <a:custGeom>
            <a:avLst/>
            <a:gdLst/>
            <a:ahLst/>
            <a:cxnLst/>
            <a:rect r="r" b="b" t="t" l="l"/>
            <a:pathLst>
              <a:path h="4114800" w="4010060">
                <a:moveTo>
                  <a:pt x="0" y="0"/>
                </a:moveTo>
                <a:lnTo>
                  <a:pt x="4010060" y="0"/>
                </a:lnTo>
                <a:lnTo>
                  <a:pt x="40100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96039" y="1028700"/>
            <a:ext cx="2700723" cy="1846312"/>
          </a:xfrm>
          <a:custGeom>
            <a:avLst/>
            <a:gdLst/>
            <a:ahLst/>
            <a:cxnLst/>
            <a:rect r="r" b="b" t="t" l="l"/>
            <a:pathLst>
              <a:path h="1846312" w="2700723">
                <a:moveTo>
                  <a:pt x="0" y="0"/>
                </a:moveTo>
                <a:lnTo>
                  <a:pt x="2700722" y="0"/>
                </a:lnTo>
                <a:lnTo>
                  <a:pt x="2700722" y="1846312"/>
                </a:lnTo>
                <a:lnTo>
                  <a:pt x="0" y="1846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1028700" y="3492500"/>
            <a:ext cx="4010476" cy="5765800"/>
            <a:chOff x="0" y="0"/>
            <a:chExt cx="5347302" cy="7687733"/>
          </a:xfrm>
        </p:grpSpPr>
        <p:pic>
          <p:nvPicPr>
            <p:cNvPr name="Picture 6" id="6"/>
            <p:cNvPicPr>
              <a:picLocks noChangeAspect="true"/>
            </p:cNvPicPr>
            <p:nvPr/>
          </p:nvPicPr>
          <p:blipFill>
            <a:blip r:embed="rId7"/>
            <a:srcRect l="27540" t="1305" r="27540" b="0"/>
            <a:stretch>
              <a:fillRect/>
            </a:stretch>
          </p:blipFill>
          <p:spPr>
            <a:xfrm flipH="false" flipV="false">
              <a:off x="0" y="0"/>
              <a:ext cx="5347302" cy="7687733"/>
            </a:xfrm>
            <a:prstGeom prst="rect">
              <a:avLst/>
            </a:prstGeom>
          </p:spPr>
        </p:pic>
      </p:grpSp>
      <p:grpSp>
        <p:nvGrpSpPr>
          <p:cNvPr name="Group 7" id="7"/>
          <p:cNvGrpSpPr/>
          <p:nvPr/>
        </p:nvGrpSpPr>
        <p:grpSpPr>
          <a:xfrm rot="0">
            <a:off x="10579551" y="3492500"/>
            <a:ext cx="4010476" cy="5765800"/>
            <a:chOff x="0" y="0"/>
            <a:chExt cx="5347302" cy="7687733"/>
          </a:xfrm>
        </p:grpSpPr>
        <p:pic>
          <p:nvPicPr>
            <p:cNvPr name="Picture 8" id="8"/>
            <p:cNvPicPr>
              <a:picLocks noChangeAspect="true"/>
            </p:cNvPicPr>
            <p:nvPr/>
          </p:nvPicPr>
          <p:blipFill>
            <a:blip r:embed="rId8"/>
            <a:srcRect l="27454" t="0" r="27454" b="0"/>
            <a:stretch>
              <a:fillRect/>
            </a:stretch>
          </p:blipFill>
          <p:spPr>
            <a:xfrm flipH="false" flipV="false">
              <a:off x="0" y="0"/>
              <a:ext cx="5347302" cy="7687733"/>
            </a:xfrm>
            <a:prstGeom prst="rect">
              <a:avLst/>
            </a:prstGeom>
          </p:spPr>
        </p:pic>
      </p:grpSp>
      <p:grpSp>
        <p:nvGrpSpPr>
          <p:cNvPr name="Group 9" id="9"/>
          <p:cNvGrpSpPr/>
          <p:nvPr/>
        </p:nvGrpSpPr>
        <p:grpSpPr>
          <a:xfrm rot="0">
            <a:off x="14771003" y="3492500"/>
            <a:ext cx="2638876" cy="1651000"/>
            <a:chOff x="0" y="0"/>
            <a:chExt cx="3518502" cy="2201333"/>
          </a:xfrm>
        </p:grpSpPr>
        <p:pic>
          <p:nvPicPr>
            <p:cNvPr name="Picture 10" id="10"/>
            <p:cNvPicPr>
              <a:picLocks noChangeAspect="true"/>
            </p:cNvPicPr>
            <p:nvPr/>
          </p:nvPicPr>
          <p:blipFill>
            <a:blip r:embed="rId9"/>
            <a:srcRect l="0" t="1815" r="0" b="1815"/>
            <a:stretch>
              <a:fillRect/>
            </a:stretch>
          </p:blipFill>
          <p:spPr>
            <a:xfrm flipH="false" flipV="false">
              <a:off x="0" y="0"/>
              <a:ext cx="3518502" cy="2201333"/>
            </a:xfrm>
            <a:prstGeom prst="rect">
              <a:avLst/>
            </a:prstGeom>
          </p:spPr>
        </p:pic>
      </p:grpSp>
      <p:grpSp>
        <p:nvGrpSpPr>
          <p:cNvPr name="Group 11" id="11"/>
          <p:cNvGrpSpPr/>
          <p:nvPr/>
        </p:nvGrpSpPr>
        <p:grpSpPr>
          <a:xfrm rot="0">
            <a:off x="14771003" y="5334000"/>
            <a:ext cx="2638876" cy="3924300"/>
            <a:chOff x="0" y="0"/>
            <a:chExt cx="3518502" cy="5232400"/>
          </a:xfrm>
        </p:grpSpPr>
        <p:pic>
          <p:nvPicPr>
            <p:cNvPr name="Picture 12" id="12"/>
            <p:cNvPicPr>
              <a:picLocks noChangeAspect="true"/>
            </p:cNvPicPr>
            <p:nvPr/>
          </p:nvPicPr>
          <p:blipFill>
            <a:blip r:embed="rId10"/>
            <a:srcRect l="27984" t="0" r="27984" b="0"/>
            <a:stretch>
              <a:fillRect/>
            </a:stretch>
          </p:blipFill>
          <p:spPr>
            <a:xfrm flipH="false" flipV="false">
              <a:off x="0" y="0"/>
              <a:ext cx="3518502" cy="5232400"/>
            </a:xfrm>
            <a:prstGeom prst="rect">
              <a:avLst/>
            </a:prstGeom>
          </p:spPr>
        </p:pic>
      </p:grpSp>
      <p:grpSp>
        <p:nvGrpSpPr>
          <p:cNvPr name="Group 13" id="13"/>
          <p:cNvGrpSpPr/>
          <p:nvPr/>
        </p:nvGrpSpPr>
        <p:grpSpPr>
          <a:xfrm rot="0">
            <a:off x="5219700" y="3492500"/>
            <a:ext cx="5178876" cy="3124200"/>
            <a:chOff x="0" y="0"/>
            <a:chExt cx="6905168" cy="4165600"/>
          </a:xfrm>
        </p:grpSpPr>
        <p:pic>
          <p:nvPicPr>
            <p:cNvPr name="Picture 14" id="14"/>
            <p:cNvPicPr>
              <a:picLocks noChangeAspect="true"/>
            </p:cNvPicPr>
            <p:nvPr/>
          </p:nvPicPr>
          <p:blipFill>
            <a:blip r:embed="rId11"/>
            <a:srcRect l="0" t="3039" r="0" b="3039"/>
            <a:stretch>
              <a:fillRect/>
            </a:stretch>
          </p:blipFill>
          <p:spPr>
            <a:xfrm flipH="false" flipV="false">
              <a:off x="0" y="0"/>
              <a:ext cx="6905168" cy="4165600"/>
            </a:xfrm>
            <a:prstGeom prst="rect">
              <a:avLst/>
            </a:prstGeom>
          </p:spPr>
        </p:pic>
      </p:grpSp>
      <p:grpSp>
        <p:nvGrpSpPr>
          <p:cNvPr name="Group 15" id="15"/>
          <p:cNvGrpSpPr/>
          <p:nvPr/>
        </p:nvGrpSpPr>
        <p:grpSpPr>
          <a:xfrm rot="0">
            <a:off x="5219700" y="6819900"/>
            <a:ext cx="5178876" cy="2438400"/>
            <a:chOff x="0" y="0"/>
            <a:chExt cx="6905168" cy="3251200"/>
          </a:xfrm>
        </p:grpSpPr>
        <p:pic>
          <p:nvPicPr>
            <p:cNvPr name="Picture 16" id="16"/>
            <p:cNvPicPr>
              <a:picLocks noChangeAspect="true"/>
            </p:cNvPicPr>
            <p:nvPr/>
          </p:nvPicPr>
          <p:blipFill>
            <a:blip r:embed="rId12"/>
            <a:srcRect l="0" t="9635" r="0" b="18373"/>
            <a:stretch>
              <a:fillRect/>
            </a:stretch>
          </p:blipFill>
          <p:spPr>
            <a:xfrm flipH="false" flipV="false">
              <a:off x="0" y="0"/>
              <a:ext cx="6905168" cy="3251200"/>
            </a:xfrm>
            <a:prstGeom prst="rect">
              <a:avLst/>
            </a:prstGeom>
          </p:spPr>
        </p:pic>
      </p:grpSp>
      <p:sp>
        <p:nvSpPr>
          <p:cNvPr name="TextBox 17" id="17"/>
          <p:cNvSpPr txBox="true"/>
          <p:nvPr/>
        </p:nvSpPr>
        <p:spPr>
          <a:xfrm rot="0">
            <a:off x="1465243" y="1063080"/>
            <a:ext cx="13382970" cy="1679501"/>
          </a:xfrm>
          <a:prstGeom prst="rect">
            <a:avLst/>
          </a:prstGeom>
        </p:spPr>
        <p:txBody>
          <a:bodyPr anchor="t" rtlCol="false" tIns="0" lIns="0" bIns="0" rIns="0">
            <a:spAutoFit/>
          </a:bodyPr>
          <a:lstStyle/>
          <a:p>
            <a:pPr algn="l" marL="0" indent="0" lvl="1">
              <a:lnSpc>
                <a:spcPts val="13699"/>
              </a:lnSpc>
              <a:spcBef>
                <a:spcPct val="0"/>
              </a:spcBef>
            </a:pPr>
            <a:r>
              <a:rPr lang="en-US" sz="9999" strike="noStrike" u="none">
                <a:solidFill>
                  <a:srgbClr val="120101"/>
                </a:solidFill>
                <a:latin typeface="Breathing"/>
              </a:rPr>
              <a:t>Mejores momentos</a:t>
            </a:r>
          </a:p>
        </p:txBody>
      </p:sp>
      <p:sp>
        <p:nvSpPr>
          <p:cNvPr name="TextBox 18" id="18"/>
          <p:cNvSpPr txBox="true"/>
          <p:nvPr/>
        </p:nvSpPr>
        <p:spPr>
          <a:xfrm rot="0">
            <a:off x="1441208" y="1989588"/>
            <a:ext cx="13431039" cy="1438225"/>
          </a:xfrm>
          <a:prstGeom prst="rect">
            <a:avLst/>
          </a:prstGeom>
        </p:spPr>
        <p:txBody>
          <a:bodyPr anchor="t" rtlCol="false" tIns="0" lIns="0" bIns="0" rIns="0">
            <a:spAutoFit/>
          </a:bodyPr>
          <a:lstStyle/>
          <a:p>
            <a:pPr algn="ctr" marL="0" indent="0" lvl="0">
              <a:lnSpc>
                <a:spcPts val="11549"/>
              </a:lnSpc>
              <a:spcBef>
                <a:spcPct val="0"/>
              </a:spcBef>
            </a:pPr>
            <a:r>
              <a:rPr lang="en-US" sz="6999" strike="noStrike" u="none">
                <a:solidFill>
                  <a:srgbClr val="EE3124"/>
                </a:solidFill>
                <a:latin typeface="Horizon"/>
              </a:rPr>
              <a:t>TORNEO JUVENIL</a:t>
            </a:r>
          </a:p>
        </p:txBody>
      </p:sp>
      <p:sp>
        <p:nvSpPr>
          <p:cNvPr name="TextBox 19" id="19"/>
          <p:cNvSpPr txBox="true"/>
          <p:nvPr/>
        </p:nvSpPr>
        <p:spPr>
          <a:xfrm rot="0">
            <a:off x="1028700"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1</a:t>
            </a:r>
          </a:p>
        </p:txBody>
      </p:sp>
      <p:sp>
        <p:nvSpPr>
          <p:cNvPr name="TextBox 20" id="20"/>
          <p:cNvSpPr txBox="true"/>
          <p:nvPr/>
        </p:nvSpPr>
        <p:spPr>
          <a:xfrm rot="0">
            <a:off x="5219700" y="6299200"/>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3</a:t>
            </a:r>
          </a:p>
        </p:txBody>
      </p:sp>
      <p:sp>
        <p:nvSpPr>
          <p:cNvPr name="TextBox 21" id="21"/>
          <p:cNvSpPr txBox="true"/>
          <p:nvPr/>
        </p:nvSpPr>
        <p:spPr>
          <a:xfrm rot="0">
            <a:off x="5219700"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2</a:t>
            </a:r>
          </a:p>
        </p:txBody>
      </p:sp>
      <p:sp>
        <p:nvSpPr>
          <p:cNvPr name="TextBox 22" id="22"/>
          <p:cNvSpPr txBox="true"/>
          <p:nvPr/>
        </p:nvSpPr>
        <p:spPr>
          <a:xfrm rot="0">
            <a:off x="10579551"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4</a:t>
            </a:r>
          </a:p>
        </p:txBody>
      </p:sp>
      <p:sp>
        <p:nvSpPr>
          <p:cNvPr name="TextBox 23" id="23"/>
          <p:cNvSpPr txBox="true"/>
          <p:nvPr/>
        </p:nvSpPr>
        <p:spPr>
          <a:xfrm rot="0">
            <a:off x="14771003"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5</a:t>
            </a:r>
          </a:p>
        </p:txBody>
      </p:sp>
      <p:sp>
        <p:nvSpPr>
          <p:cNvPr name="TextBox 24" id="24"/>
          <p:cNvSpPr txBox="true"/>
          <p:nvPr/>
        </p:nvSpPr>
        <p:spPr>
          <a:xfrm rot="0">
            <a:off x="14771003" y="48002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6</a:t>
            </a:r>
          </a:p>
        </p:txBody>
      </p:sp>
      <p:sp>
        <p:nvSpPr>
          <p:cNvPr name="Freeform 25" id="25"/>
          <p:cNvSpPr/>
          <p:nvPr/>
        </p:nvSpPr>
        <p:spPr>
          <a:xfrm flipH="false" flipV="false" rot="0">
            <a:off x="14405912" y="0"/>
            <a:ext cx="3940410" cy="1983793"/>
          </a:xfrm>
          <a:custGeom>
            <a:avLst/>
            <a:gdLst/>
            <a:ahLst/>
            <a:cxnLst/>
            <a:rect r="r" b="b" t="t" l="l"/>
            <a:pathLst>
              <a:path h="1983793" w="3940410">
                <a:moveTo>
                  <a:pt x="0" y="0"/>
                </a:moveTo>
                <a:lnTo>
                  <a:pt x="3940411" y="0"/>
                </a:lnTo>
                <a:lnTo>
                  <a:pt x="3940411" y="1983793"/>
                </a:lnTo>
                <a:lnTo>
                  <a:pt x="0" y="1983793"/>
                </a:lnTo>
                <a:lnTo>
                  <a:pt x="0" y="0"/>
                </a:lnTo>
                <a:close/>
              </a:path>
            </a:pathLst>
          </a:custGeom>
          <a:blipFill>
            <a:blip r:embed="rId13"/>
            <a:stretch>
              <a:fillRect l="0" t="0" r="0" b="0"/>
            </a:stretch>
          </a:blipFill>
        </p:spPr>
      </p:sp>
      <p:grpSp>
        <p:nvGrpSpPr>
          <p:cNvPr name="Group 26" id="26"/>
          <p:cNvGrpSpPr>
            <a:grpSpLocks noChangeAspect="true"/>
          </p:cNvGrpSpPr>
          <p:nvPr/>
        </p:nvGrpSpPr>
        <p:grpSpPr>
          <a:xfrm rot="0">
            <a:off x="14837678" y="8991219"/>
            <a:ext cx="3391014" cy="1211020"/>
            <a:chOff x="0" y="0"/>
            <a:chExt cx="6698882" cy="2392350"/>
          </a:xfrm>
        </p:grpSpPr>
        <p:sp>
          <p:nvSpPr>
            <p:cNvPr name="Freeform 27" id="27"/>
            <p:cNvSpPr/>
            <p:nvPr/>
          </p:nvSpPr>
          <p:spPr>
            <a:xfrm flipH="false" flipV="false" rot="0">
              <a:off x="0" y="0"/>
              <a:ext cx="6698869" cy="2392553"/>
            </a:xfrm>
            <a:custGeom>
              <a:avLst/>
              <a:gdLst/>
              <a:ahLst/>
              <a:cxnLst/>
              <a:rect r="r" b="b" t="t" l="l"/>
              <a:pathLst>
                <a:path h="2392553" w="6698869">
                  <a:moveTo>
                    <a:pt x="4260088" y="1081532"/>
                  </a:moveTo>
                  <a:lnTo>
                    <a:pt x="4260088" y="1392809"/>
                  </a:lnTo>
                  <a:cubicBezTo>
                    <a:pt x="4260088" y="1392809"/>
                    <a:pt x="3858514" y="1320292"/>
                    <a:pt x="3858514" y="1773174"/>
                  </a:cubicBezTo>
                  <a:lnTo>
                    <a:pt x="3858514" y="2366137"/>
                  </a:lnTo>
                  <a:lnTo>
                    <a:pt x="3563620" y="2366137"/>
                  </a:lnTo>
                  <a:lnTo>
                    <a:pt x="3563620" y="1107694"/>
                  </a:lnTo>
                  <a:lnTo>
                    <a:pt x="3845433" y="1107694"/>
                  </a:lnTo>
                  <a:lnTo>
                    <a:pt x="3845433" y="1291336"/>
                  </a:lnTo>
                  <a:cubicBezTo>
                    <a:pt x="3845433" y="1291336"/>
                    <a:pt x="3971798" y="1081532"/>
                    <a:pt x="4260088" y="1081532"/>
                  </a:cubicBezTo>
                  <a:moveTo>
                    <a:pt x="1643888" y="1769745"/>
                  </a:moveTo>
                  <a:cubicBezTo>
                    <a:pt x="1549654" y="2128139"/>
                    <a:pt x="1223518" y="2392426"/>
                    <a:pt x="835660" y="2392426"/>
                  </a:cubicBezTo>
                  <a:cubicBezTo>
                    <a:pt x="374142" y="2392426"/>
                    <a:pt x="0" y="2018284"/>
                    <a:pt x="0" y="1556766"/>
                  </a:cubicBezTo>
                  <a:cubicBezTo>
                    <a:pt x="0" y="1095248"/>
                    <a:pt x="374142" y="721106"/>
                    <a:pt x="835660" y="721106"/>
                  </a:cubicBezTo>
                  <a:cubicBezTo>
                    <a:pt x="1223645" y="721106"/>
                    <a:pt x="1549781" y="985393"/>
                    <a:pt x="1643888" y="1343787"/>
                  </a:cubicBezTo>
                  <a:lnTo>
                    <a:pt x="1314831" y="1343787"/>
                  </a:lnTo>
                  <a:cubicBezTo>
                    <a:pt x="1233170" y="1160272"/>
                    <a:pt x="1049401" y="1032256"/>
                    <a:pt x="835660" y="1032256"/>
                  </a:cubicBezTo>
                  <a:cubicBezTo>
                    <a:pt x="546100" y="1032256"/>
                    <a:pt x="311277" y="1267079"/>
                    <a:pt x="311277" y="1556639"/>
                  </a:cubicBezTo>
                  <a:cubicBezTo>
                    <a:pt x="311277" y="1846199"/>
                    <a:pt x="546100" y="2081022"/>
                    <a:pt x="835660" y="2081022"/>
                  </a:cubicBezTo>
                  <a:cubicBezTo>
                    <a:pt x="1049401" y="2081022"/>
                    <a:pt x="1233170" y="1953133"/>
                    <a:pt x="1314831" y="1769618"/>
                  </a:cubicBezTo>
                  <a:close/>
                  <a:moveTo>
                    <a:pt x="2817749" y="1081532"/>
                  </a:moveTo>
                  <a:cubicBezTo>
                    <a:pt x="2550160" y="1081532"/>
                    <a:pt x="2315083" y="1203706"/>
                    <a:pt x="2315083" y="1507109"/>
                  </a:cubicBezTo>
                  <a:lnTo>
                    <a:pt x="2609977" y="1507109"/>
                  </a:lnTo>
                  <a:cubicBezTo>
                    <a:pt x="2615692" y="1454658"/>
                    <a:pt x="2630297" y="1330706"/>
                    <a:pt x="2817622" y="1330706"/>
                  </a:cubicBezTo>
                  <a:cubicBezTo>
                    <a:pt x="2971800" y="1330706"/>
                    <a:pt x="3025394" y="1410081"/>
                    <a:pt x="3025394" y="1483360"/>
                  </a:cubicBezTo>
                  <a:cubicBezTo>
                    <a:pt x="3025394" y="1710944"/>
                    <a:pt x="2288667" y="1463167"/>
                    <a:pt x="2288667" y="2031873"/>
                  </a:cubicBezTo>
                  <a:cubicBezTo>
                    <a:pt x="2288667" y="2202688"/>
                    <a:pt x="2404618" y="2392553"/>
                    <a:pt x="2651633" y="2392553"/>
                  </a:cubicBezTo>
                  <a:cubicBezTo>
                    <a:pt x="2923159" y="2392553"/>
                    <a:pt x="3025394" y="2212594"/>
                    <a:pt x="3025394" y="2212594"/>
                  </a:cubicBezTo>
                  <a:lnTo>
                    <a:pt x="3025394" y="2366391"/>
                  </a:lnTo>
                  <a:lnTo>
                    <a:pt x="3320288" y="2366391"/>
                  </a:lnTo>
                  <a:lnTo>
                    <a:pt x="3320288" y="1506982"/>
                  </a:lnTo>
                  <a:cubicBezTo>
                    <a:pt x="3320288" y="1287653"/>
                    <a:pt x="3217672" y="1081405"/>
                    <a:pt x="2817622" y="1081405"/>
                  </a:cubicBezTo>
                  <a:moveTo>
                    <a:pt x="3025394" y="1755013"/>
                  </a:moveTo>
                  <a:cubicBezTo>
                    <a:pt x="3025394" y="1919859"/>
                    <a:pt x="3024251" y="2156841"/>
                    <a:pt x="2734945" y="2156841"/>
                  </a:cubicBezTo>
                  <a:cubicBezTo>
                    <a:pt x="2599055" y="2156841"/>
                    <a:pt x="2583688" y="2057908"/>
                    <a:pt x="2583688" y="2002536"/>
                  </a:cubicBezTo>
                  <a:cubicBezTo>
                    <a:pt x="2583688" y="1866646"/>
                    <a:pt x="2706624" y="1842897"/>
                    <a:pt x="2799080" y="1824609"/>
                  </a:cubicBezTo>
                  <a:cubicBezTo>
                    <a:pt x="2962402" y="1792478"/>
                    <a:pt x="3025394" y="1755013"/>
                    <a:pt x="3025394" y="1755013"/>
                  </a:cubicBezTo>
                  <a:moveTo>
                    <a:pt x="5719699" y="1187704"/>
                  </a:moveTo>
                  <a:lnTo>
                    <a:pt x="5511165" y="979170"/>
                  </a:lnTo>
                  <a:lnTo>
                    <a:pt x="6206363" y="283972"/>
                  </a:lnTo>
                  <a:lnTo>
                    <a:pt x="6414897" y="492506"/>
                  </a:lnTo>
                  <a:close/>
                  <a:moveTo>
                    <a:pt x="5879592" y="1589405"/>
                  </a:moveTo>
                  <a:lnTo>
                    <a:pt x="6698869" y="1589405"/>
                  </a:lnTo>
                  <a:lnTo>
                    <a:pt x="6698869" y="1884299"/>
                  </a:lnTo>
                  <a:lnTo>
                    <a:pt x="5879592" y="1884299"/>
                  </a:lnTo>
                  <a:close/>
                  <a:moveTo>
                    <a:pt x="2091436" y="2366137"/>
                  </a:moveTo>
                  <a:lnTo>
                    <a:pt x="1796542" y="2366137"/>
                  </a:lnTo>
                  <a:lnTo>
                    <a:pt x="1796542" y="747141"/>
                  </a:lnTo>
                  <a:lnTo>
                    <a:pt x="2091436" y="747141"/>
                  </a:lnTo>
                  <a:close/>
                  <a:moveTo>
                    <a:pt x="5109464" y="819277"/>
                  </a:moveTo>
                  <a:lnTo>
                    <a:pt x="4814443" y="819277"/>
                  </a:lnTo>
                  <a:lnTo>
                    <a:pt x="4814443" y="0"/>
                  </a:lnTo>
                  <a:lnTo>
                    <a:pt x="5109464" y="0"/>
                  </a:lnTo>
                  <a:close/>
                  <a:moveTo>
                    <a:pt x="4973320" y="2081022"/>
                  </a:moveTo>
                  <a:cubicBezTo>
                    <a:pt x="4783328" y="2081022"/>
                    <a:pt x="4629150" y="1926971"/>
                    <a:pt x="4629150" y="1736852"/>
                  </a:cubicBezTo>
                  <a:cubicBezTo>
                    <a:pt x="4629150" y="1546733"/>
                    <a:pt x="4783201" y="1392809"/>
                    <a:pt x="4973320" y="1392809"/>
                  </a:cubicBezTo>
                  <a:cubicBezTo>
                    <a:pt x="5163439" y="1392809"/>
                    <a:pt x="5317490" y="1546860"/>
                    <a:pt x="5317490" y="1736852"/>
                  </a:cubicBezTo>
                  <a:cubicBezTo>
                    <a:pt x="5317490" y="1926844"/>
                    <a:pt x="5163439" y="2081022"/>
                    <a:pt x="4973320" y="2081022"/>
                  </a:cubicBezTo>
                  <a:moveTo>
                    <a:pt x="4962017" y="1081532"/>
                  </a:moveTo>
                  <a:cubicBezTo>
                    <a:pt x="4600067" y="1081532"/>
                    <a:pt x="4306570" y="1374902"/>
                    <a:pt x="4306570" y="1736979"/>
                  </a:cubicBezTo>
                  <a:cubicBezTo>
                    <a:pt x="4306570" y="2099056"/>
                    <a:pt x="4600067" y="2392426"/>
                    <a:pt x="4962017" y="2392426"/>
                  </a:cubicBezTo>
                  <a:cubicBezTo>
                    <a:pt x="5323967" y="2392426"/>
                    <a:pt x="5617463" y="2098929"/>
                    <a:pt x="5617463" y="1736979"/>
                  </a:cubicBezTo>
                  <a:cubicBezTo>
                    <a:pt x="5617463" y="1375029"/>
                    <a:pt x="5323967" y="1081532"/>
                    <a:pt x="4962017" y="1081532"/>
                  </a:cubicBezTo>
                </a:path>
              </a:pathLst>
            </a:custGeom>
            <a:solidFill>
              <a:srgbClr val="EE3124"/>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1560" b="-7289"/>
            </a:stretch>
          </a:blipFill>
        </p:spPr>
      </p:sp>
      <p:sp>
        <p:nvSpPr>
          <p:cNvPr name="Freeform 3" id="3"/>
          <p:cNvSpPr/>
          <p:nvPr/>
        </p:nvSpPr>
        <p:spPr>
          <a:xfrm flipH="false" flipV="false" rot="0">
            <a:off x="14945268" y="-535890"/>
            <a:ext cx="4010060" cy="4114800"/>
          </a:xfrm>
          <a:custGeom>
            <a:avLst/>
            <a:gdLst/>
            <a:ahLst/>
            <a:cxnLst/>
            <a:rect r="r" b="b" t="t" l="l"/>
            <a:pathLst>
              <a:path h="4114800" w="4010060">
                <a:moveTo>
                  <a:pt x="0" y="0"/>
                </a:moveTo>
                <a:lnTo>
                  <a:pt x="4010060" y="0"/>
                </a:lnTo>
                <a:lnTo>
                  <a:pt x="40100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96039" y="1028700"/>
            <a:ext cx="2700723" cy="1846312"/>
          </a:xfrm>
          <a:custGeom>
            <a:avLst/>
            <a:gdLst/>
            <a:ahLst/>
            <a:cxnLst/>
            <a:rect r="r" b="b" t="t" l="l"/>
            <a:pathLst>
              <a:path h="1846312" w="2700723">
                <a:moveTo>
                  <a:pt x="0" y="0"/>
                </a:moveTo>
                <a:lnTo>
                  <a:pt x="2700722" y="0"/>
                </a:lnTo>
                <a:lnTo>
                  <a:pt x="2700722" y="1846312"/>
                </a:lnTo>
                <a:lnTo>
                  <a:pt x="0" y="1846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1028700" y="3492500"/>
            <a:ext cx="4010476" cy="5765800"/>
            <a:chOff x="0" y="0"/>
            <a:chExt cx="5347302" cy="7687733"/>
          </a:xfrm>
        </p:grpSpPr>
        <p:pic>
          <p:nvPicPr>
            <p:cNvPr name="Picture 6" id="6"/>
            <p:cNvPicPr>
              <a:picLocks noChangeAspect="true"/>
            </p:cNvPicPr>
            <p:nvPr/>
          </p:nvPicPr>
          <p:blipFill>
            <a:blip r:embed="rId7"/>
            <a:srcRect l="27609" t="0" r="27609" b="0"/>
            <a:stretch>
              <a:fillRect/>
            </a:stretch>
          </p:blipFill>
          <p:spPr>
            <a:xfrm flipH="false" flipV="false">
              <a:off x="0" y="0"/>
              <a:ext cx="5347302" cy="7687733"/>
            </a:xfrm>
            <a:prstGeom prst="rect">
              <a:avLst/>
            </a:prstGeom>
          </p:spPr>
        </p:pic>
      </p:grpSp>
      <p:grpSp>
        <p:nvGrpSpPr>
          <p:cNvPr name="Group 7" id="7"/>
          <p:cNvGrpSpPr/>
          <p:nvPr/>
        </p:nvGrpSpPr>
        <p:grpSpPr>
          <a:xfrm rot="0">
            <a:off x="10579551" y="3492500"/>
            <a:ext cx="4010476" cy="5765800"/>
            <a:chOff x="0" y="0"/>
            <a:chExt cx="5347302" cy="7687733"/>
          </a:xfrm>
        </p:grpSpPr>
        <p:pic>
          <p:nvPicPr>
            <p:cNvPr name="Picture 8" id="8"/>
            <p:cNvPicPr>
              <a:picLocks noChangeAspect="true"/>
            </p:cNvPicPr>
            <p:nvPr/>
          </p:nvPicPr>
          <p:blipFill>
            <a:blip r:embed="rId8"/>
            <a:srcRect l="27315" t="0" r="27315" b="0"/>
            <a:stretch>
              <a:fillRect/>
            </a:stretch>
          </p:blipFill>
          <p:spPr>
            <a:xfrm flipH="false" flipV="false">
              <a:off x="0" y="0"/>
              <a:ext cx="5347302" cy="7687733"/>
            </a:xfrm>
            <a:prstGeom prst="rect">
              <a:avLst/>
            </a:prstGeom>
          </p:spPr>
        </p:pic>
      </p:grpSp>
      <p:grpSp>
        <p:nvGrpSpPr>
          <p:cNvPr name="Group 9" id="9"/>
          <p:cNvGrpSpPr/>
          <p:nvPr/>
        </p:nvGrpSpPr>
        <p:grpSpPr>
          <a:xfrm rot="0">
            <a:off x="14771003" y="3492500"/>
            <a:ext cx="2638876" cy="1651000"/>
            <a:chOff x="0" y="0"/>
            <a:chExt cx="3518502" cy="2201333"/>
          </a:xfrm>
        </p:grpSpPr>
        <p:pic>
          <p:nvPicPr>
            <p:cNvPr name="Picture 10" id="10"/>
            <p:cNvPicPr>
              <a:picLocks noChangeAspect="true"/>
            </p:cNvPicPr>
            <p:nvPr/>
          </p:nvPicPr>
          <p:blipFill>
            <a:blip r:embed="rId9"/>
            <a:srcRect l="0" t="2082" r="0" b="2082"/>
            <a:stretch>
              <a:fillRect/>
            </a:stretch>
          </p:blipFill>
          <p:spPr>
            <a:xfrm flipH="false" flipV="false">
              <a:off x="0" y="0"/>
              <a:ext cx="3518502" cy="2201333"/>
            </a:xfrm>
            <a:prstGeom prst="rect">
              <a:avLst/>
            </a:prstGeom>
          </p:spPr>
        </p:pic>
      </p:grpSp>
      <p:grpSp>
        <p:nvGrpSpPr>
          <p:cNvPr name="Group 11" id="11"/>
          <p:cNvGrpSpPr/>
          <p:nvPr/>
        </p:nvGrpSpPr>
        <p:grpSpPr>
          <a:xfrm rot="0">
            <a:off x="14771003" y="5334000"/>
            <a:ext cx="2638876" cy="3924300"/>
            <a:chOff x="0" y="0"/>
            <a:chExt cx="3518502" cy="5232400"/>
          </a:xfrm>
        </p:grpSpPr>
        <p:pic>
          <p:nvPicPr>
            <p:cNvPr name="Picture 12" id="12"/>
            <p:cNvPicPr>
              <a:picLocks noChangeAspect="true"/>
            </p:cNvPicPr>
            <p:nvPr/>
          </p:nvPicPr>
          <p:blipFill>
            <a:blip r:embed="rId10"/>
            <a:srcRect l="28189" t="0" r="28189" b="0"/>
            <a:stretch>
              <a:fillRect/>
            </a:stretch>
          </p:blipFill>
          <p:spPr>
            <a:xfrm flipH="false" flipV="false">
              <a:off x="0" y="0"/>
              <a:ext cx="3518502" cy="5232400"/>
            </a:xfrm>
            <a:prstGeom prst="rect">
              <a:avLst/>
            </a:prstGeom>
          </p:spPr>
        </p:pic>
      </p:grpSp>
      <p:grpSp>
        <p:nvGrpSpPr>
          <p:cNvPr name="Group 13" id="13"/>
          <p:cNvGrpSpPr/>
          <p:nvPr/>
        </p:nvGrpSpPr>
        <p:grpSpPr>
          <a:xfrm rot="0">
            <a:off x="5219700" y="3492500"/>
            <a:ext cx="5178876" cy="3124200"/>
            <a:chOff x="0" y="0"/>
            <a:chExt cx="6905168" cy="4165600"/>
          </a:xfrm>
        </p:grpSpPr>
        <p:pic>
          <p:nvPicPr>
            <p:cNvPr name="Picture 14" id="14"/>
            <p:cNvPicPr>
              <a:picLocks noChangeAspect="true"/>
            </p:cNvPicPr>
            <p:nvPr/>
          </p:nvPicPr>
          <p:blipFill>
            <a:blip r:embed="rId11"/>
            <a:srcRect l="0" t="3712" r="0" b="3712"/>
            <a:stretch>
              <a:fillRect/>
            </a:stretch>
          </p:blipFill>
          <p:spPr>
            <a:xfrm flipH="false" flipV="false">
              <a:off x="0" y="0"/>
              <a:ext cx="6905168" cy="4165600"/>
            </a:xfrm>
            <a:prstGeom prst="rect">
              <a:avLst/>
            </a:prstGeom>
          </p:spPr>
        </p:pic>
      </p:grpSp>
      <p:grpSp>
        <p:nvGrpSpPr>
          <p:cNvPr name="Group 15" id="15"/>
          <p:cNvGrpSpPr/>
          <p:nvPr/>
        </p:nvGrpSpPr>
        <p:grpSpPr>
          <a:xfrm rot="0">
            <a:off x="5219700" y="6819900"/>
            <a:ext cx="5178876" cy="2438400"/>
            <a:chOff x="0" y="0"/>
            <a:chExt cx="6905168" cy="3251200"/>
          </a:xfrm>
        </p:grpSpPr>
        <p:pic>
          <p:nvPicPr>
            <p:cNvPr name="Picture 16" id="16"/>
            <p:cNvPicPr>
              <a:picLocks noChangeAspect="true"/>
            </p:cNvPicPr>
            <p:nvPr/>
          </p:nvPicPr>
          <p:blipFill>
            <a:blip r:embed="rId12"/>
            <a:srcRect l="0" t="14283" r="0" b="14283"/>
            <a:stretch>
              <a:fillRect/>
            </a:stretch>
          </p:blipFill>
          <p:spPr>
            <a:xfrm flipH="false" flipV="false">
              <a:off x="0" y="0"/>
              <a:ext cx="6905168" cy="3251200"/>
            </a:xfrm>
            <a:prstGeom prst="rect">
              <a:avLst/>
            </a:prstGeom>
          </p:spPr>
        </p:pic>
      </p:grpSp>
      <p:sp>
        <p:nvSpPr>
          <p:cNvPr name="TextBox 17" id="17"/>
          <p:cNvSpPr txBox="true"/>
          <p:nvPr/>
        </p:nvSpPr>
        <p:spPr>
          <a:xfrm rot="0">
            <a:off x="1465243" y="1063080"/>
            <a:ext cx="13382970" cy="1679501"/>
          </a:xfrm>
          <a:prstGeom prst="rect">
            <a:avLst/>
          </a:prstGeom>
        </p:spPr>
        <p:txBody>
          <a:bodyPr anchor="t" rtlCol="false" tIns="0" lIns="0" bIns="0" rIns="0">
            <a:spAutoFit/>
          </a:bodyPr>
          <a:lstStyle/>
          <a:p>
            <a:pPr algn="l" marL="0" indent="0" lvl="1">
              <a:lnSpc>
                <a:spcPts val="13699"/>
              </a:lnSpc>
              <a:spcBef>
                <a:spcPct val="0"/>
              </a:spcBef>
            </a:pPr>
            <a:r>
              <a:rPr lang="en-US" sz="9999" strike="noStrike" u="none">
                <a:solidFill>
                  <a:srgbClr val="120101"/>
                </a:solidFill>
                <a:latin typeface="Breathing"/>
              </a:rPr>
              <a:t>Mejores momentos</a:t>
            </a:r>
          </a:p>
        </p:txBody>
      </p:sp>
      <p:sp>
        <p:nvSpPr>
          <p:cNvPr name="TextBox 18" id="18"/>
          <p:cNvSpPr txBox="true"/>
          <p:nvPr/>
        </p:nvSpPr>
        <p:spPr>
          <a:xfrm rot="0">
            <a:off x="1441208" y="1989588"/>
            <a:ext cx="13431039" cy="1438225"/>
          </a:xfrm>
          <a:prstGeom prst="rect">
            <a:avLst/>
          </a:prstGeom>
        </p:spPr>
        <p:txBody>
          <a:bodyPr anchor="t" rtlCol="false" tIns="0" lIns="0" bIns="0" rIns="0">
            <a:spAutoFit/>
          </a:bodyPr>
          <a:lstStyle/>
          <a:p>
            <a:pPr algn="ctr" marL="0" indent="0" lvl="0">
              <a:lnSpc>
                <a:spcPts val="11549"/>
              </a:lnSpc>
              <a:spcBef>
                <a:spcPct val="0"/>
              </a:spcBef>
            </a:pPr>
            <a:r>
              <a:rPr lang="en-US" sz="6999" strike="noStrike" u="none">
                <a:solidFill>
                  <a:srgbClr val="EE3124"/>
                </a:solidFill>
                <a:latin typeface="Horizon"/>
              </a:rPr>
              <a:t>TORNEO JUVENIL</a:t>
            </a:r>
          </a:p>
        </p:txBody>
      </p:sp>
      <p:sp>
        <p:nvSpPr>
          <p:cNvPr name="TextBox 19" id="19"/>
          <p:cNvSpPr txBox="true"/>
          <p:nvPr/>
        </p:nvSpPr>
        <p:spPr>
          <a:xfrm rot="0">
            <a:off x="1028700"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1</a:t>
            </a:r>
          </a:p>
        </p:txBody>
      </p:sp>
      <p:sp>
        <p:nvSpPr>
          <p:cNvPr name="TextBox 20" id="20"/>
          <p:cNvSpPr txBox="true"/>
          <p:nvPr/>
        </p:nvSpPr>
        <p:spPr>
          <a:xfrm rot="0">
            <a:off x="5219700" y="6299200"/>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3</a:t>
            </a:r>
          </a:p>
        </p:txBody>
      </p:sp>
      <p:sp>
        <p:nvSpPr>
          <p:cNvPr name="TextBox 21" id="21"/>
          <p:cNvSpPr txBox="true"/>
          <p:nvPr/>
        </p:nvSpPr>
        <p:spPr>
          <a:xfrm rot="0">
            <a:off x="5219700"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2</a:t>
            </a:r>
          </a:p>
        </p:txBody>
      </p:sp>
      <p:sp>
        <p:nvSpPr>
          <p:cNvPr name="TextBox 22" id="22"/>
          <p:cNvSpPr txBox="true"/>
          <p:nvPr/>
        </p:nvSpPr>
        <p:spPr>
          <a:xfrm rot="0">
            <a:off x="10579551"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4</a:t>
            </a:r>
          </a:p>
        </p:txBody>
      </p:sp>
      <p:sp>
        <p:nvSpPr>
          <p:cNvPr name="TextBox 23" id="23"/>
          <p:cNvSpPr txBox="true"/>
          <p:nvPr/>
        </p:nvSpPr>
        <p:spPr>
          <a:xfrm rot="0">
            <a:off x="14771003"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5</a:t>
            </a:r>
          </a:p>
        </p:txBody>
      </p:sp>
      <p:sp>
        <p:nvSpPr>
          <p:cNvPr name="TextBox 24" id="24"/>
          <p:cNvSpPr txBox="true"/>
          <p:nvPr/>
        </p:nvSpPr>
        <p:spPr>
          <a:xfrm rot="0">
            <a:off x="14771003" y="48002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6</a:t>
            </a:r>
          </a:p>
        </p:txBody>
      </p:sp>
      <p:sp>
        <p:nvSpPr>
          <p:cNvPr name="Freeform 25" id="25"/>
          <p:cNvSpPr/>
          <p:nvPr/>
        </p:nvSpPr>
        <p:spPr>
          <a:xfrm flipH="false" flipV="false" rot="0">
            <a:off x="14411026" y="0"/>
            <a:ext cx="3876974" cy="1951856"/>
          </a:xfrm>
          <a:custGeom>
            <a:avLst/>
            <a:gdLst/>
            <a:ahLst/>
            <a:cxnLst/>
            <a:rect r="r" b="b" t="t" l="l"/>
            <a:pathLst>
              <a:path h="1951856" w="3876974">
                <a:moveTo>
                  <a:pt x="0" y="0"/>
                </a:moveTo>
                <a:lnTo>
                  <a:pt x="3876974" y="0"/>
                </a:lnTo>
                <a:lnTo>
                  <a:pt x="3876974" y="1951856"/>
                </a:lnTo>
                <a:lnTo>
                  <a:pt x="0" y="1951856"/>
                </a:lnTo>
                <a:lnTo>
                  <a:pt x="0" y="0"/>
                </a:lnTo>
                <a:close/>
              </a:path>
            </a:pathLst>
          </a:custGeom>
          <a:blipFill>
            <a:blip r:embed="rId13"/>
            <a:stretch>
              <a:fillRect l="0" t="0" r="0" b="0"/>
            </a:stretch>
          </a:blipFill>
        </p:spPr>
      </p:sp>
      <p:grpSp>
        <p:nvGrpSpPr>
          <p:cNvPr name="Group 26" id="26"/>
          <p:cNvGrpSpPr>
            <a:grpSpLocks noChangeAspect="true"/>
          </p:cNvGrpSpPr>
          <p:nvPr/>
        </p:nvGrpSpPr>
        <p:grpSpPr>
          <a:xfrm rot="0">
            <a:off x="14829162" y="9009305"/>
            <a:ext cx="3391014" cy="1211020"/>
            <a:chOff x="0" y="0"/>
            <a:chExt cx="6698882" cy="2392350"/>
          </a:xfrm>
        </p:grpSpPr>
        <p:sp>
          <p:nvSpPr>
            <p:cNvPr name="Freeform 27" id="27"/>
            <p:cNvSpPr/>
            <p:nvPr/>
          </p:nvSpPr>
          <p:spPr>
            <a:xfrm flipH="false" flipV="false" rot="0">
              <a:off x="0" y="0"/>
              <a:ext cx="6698869" cy="2392553"/>
            </a:xfrm>
            <a:custGeom>
              <a:avLst/>
              <a:gdLst/>
              <a:ahLst/>
              <a:cxnLst/>
              <a:rect r="r" b="b" t="t" l="l"/>
              <a:pathLst>
                <a:path h="2392553" w="6698869">
                  <a:moveTo>
                    <a:pt x="4260088" y="1081532"/>
                  </a:moveTo>
                  <a:lnTo>
                    <a:pt x="4260088" y="1392809"/>
                  </a:lnTo>
                  <a:cubicBezTo>
                    <a:pt x="4260088" y="1392809"/>
                    <a:pt x="3858514" y="1320292"/>
                    <a:pt x="3858514" y="1773174"/>
                  </a:cubicBezTo>
                  <a:lnTo>
                    <a:pt x="3858514" y="2366137"/>
                  </a:lnTo>
                  <a:lnTo>
                    <a:pt x="3563620" y="2366137"/>
                  </a:lnTo>
                  <a:lnTo>
                    <a:pt x="3563620" y="1107694"/>
                  </a:lnTo>
                  <a:lnTo>
                    <a:pt x="3845433" y="1107694"/>
                  </a:lnTo>
                  <a:lnTo>
                    <a:pt x="3845433" y="1291336"/>
                  </a:lnTo>
                  <a:cubicBezTo>
                    <a:pt x="3845433" y="1291336"/>
                    <a:pt x="3971798" y="1081532"/>
                    <a:pt x="4260088" y="1081532"/>
                  </a:cubicBezTo>
                  <a:moveTo>
                    <a:pt x="1643888" y="1769745"/>
                  </a:moveTo>
                  <a:cubicBezTo>
                    <a:pt x="1549654" y="2128139"/>
                    <a:pt x="1223518" y="2392426"/>
                    <a:pt x="835660" y="2392426"/>
                  </a:cubicBezTo>
                  <a:cubicBezTo>
                    <a:pt x="374142" y="2392426"/>
                    <a:pt x="0" y="2018284"/>
                    <a:pt x="0" y="1556766"/>
                  </a:cubicBezTo>
                  <a:cubicBezTo>
                    <a:pt x="0" y="1095248"/>
                    <a:pt x="374142" y="721106"/>
                    <a:pt x="835660" y="721106"/>
                  </a:cubicBezTo>
                  <a:cubicBezTo>
                    <a:pt x="1223645" y="721106"/>
                    <a:pt x="1549781" y="985393"/>
                    <a:pt x="1643888" y="1343787"/>
                  </a:cubicBezTo>
                  <a:lnTo>
                    <a:pt x="1314831" y="1343787"/>
                  </a:lnTo>
                  <a:cubicBezTo>
                    <a:pt x="1233170" y="1160272"/>
                    <a:pt x="1049401" y="1032256"/>
                    <a:pt x="835660" y="1032256"/>
                  </a:cubicBezTo>
                  <a:cubicBezTo>
                    <a:pt x="546100" y="1032256"/>
                    <a:pt x="311277" y="1267079"/>
                    <a:pt x="311277" y="1556639"/>
                  </a:cubicBezTo>
                  <a:cubicBezTo>
                    <a:pt x="311277" y="1846199"/>
                    <a:pt x="546100" y="2081022"/>
                    <a:pt x="835660" y="2081022"/>
                  </a:cubicBezTo>
                  <a:cubicBezTo>
                    <a:pt x="1049401" y="2081022"/>
                    <a:pt x="1233170" y="1953133"/>
                    <a:pt x="1314831" y="1769618"/>
                  </a:cubicBezTo>
                  <a:close/>
                  <a:moveTo>
                    <a:pt x="2817749" y="1081532"/>
                  </a:moveTo>
                  <a:cubicBezTo>
                    <a:pt x="2550160" y="1081532"/>
                    <a:pt x="2315083" y="1203706"/>
                    <a:pt x="2315083" y="1507109"/>
                  </a:cubicBezTo>
                  <a:lnTo>
                    <a:pt x="2609977" y="1507109"/>
                  </a:lnTo>
                  <a:cubicBezTo>
                    <a:pt x="2615692" y="1454658"/>
                    <a:pt x="2630297" y="1330706"/>
                    <a:pt x="2817622" y="1330706"/>
                  </a:cubicBezTo>
                  <a:cubicBezTo>
                    <a:pt x="2971800" y="1330706"/>
                    <a:pt x="3025394" y="1410081"/>
                    <a:pt x="3025394" y="1483360"/>
                  </a:cubicBezTo>
                  <a:cubicBezTo>
                    <a:pt x="3025394" y="1710944"/>
                    <a:pt x="2288667" y="1463167"/>
                    <a:pt x="2288667" y="2031873"/>
                  </a:cubicBezTo>
                  <a:cubicBezTo>
                    <a:pt x="2288667" y="2202688"/>
                    <a:pt x="2404618" y="2392553"/>
                    <a:pt x="2651633" y="2392553"/>
                  </a:cubicBezTo>
                  <a:cubicBezTo>
                    <a:pt x="2923159" y="2392553"/>
                    <a:pt x="3025394" y="2212594"/>
                    <a:pt x="3025394" y="2212594"/>
                  </a:cubicBezTo>
                  <a:lnTo>
                    <a:pt x="3025394" y="2366391"/>
                  </a:lnTo>
                  <a:lnTo>
                    <a:pt x="3320288" y="2366391"/>
                  </a:lnTo>
                  <a:lnTo>
                    <a:pt x="3320288" y="1506982"/>
                  </a:lnTo>
                  <a:cubicBezTo>
                    <a:pt x="3320288" y="1287653"/>
                    <a:pt x="3217672" y="1081405"/>
                    <a:pt x="2817622" y="1081405"/>
                  </a:cubicBezTo>
                  <a:moveTo>
                    <a:pt x="3025394" y="1755013"/>
                  </a:moveTo>
                  <a:cubicBezTo>
                    <a:pt x="3025394" y="1919859"/>
                    <a:pt x="3024251" y="2156841"/>
                    <a:pt x="2734945" y="2156841"/>
                  </a:cubicBezTo>
                  <a:cubicBezTo>
                    <a:pt x="2599055" y="2156841"/>
                    <a:pt x="2583688" y="2057908"/>
                    <a:pt x="2583688" y="2002536"/>
                  </a:cubicBezTo>
                  <a:cubicBezTo>
                    <a:pt x="2583688" y="1866646"/>
                    <a:pt x="2706624" y="1842897"/>
                    <a:pt x="2799080" y="1824609"/>
                  </a:cubicBezTo>
                  <a:cubicBezTo>
                    <a:pt x="2962402" y="1792478"/>
                    <a:pt x="3025394" y="1755013"/>
                    <a:pt x="3025394" y="1755013"/>
                  </a:cubicBezTo>
                  <a:moveTo>
                    <a:pt x="5719699" y="1187704"/>
                  </a:moveTo>
                  <a:lnTo>
                    <a:pt x="5511165" y="979170"/>
                  </a:lnTo>
                  <a:lnTo>
                    <a:pt x="6206363" y="283972"/>
                  </a:lnTo>
                  <a:lnTo>
                    <a:pt x="6414897" y="492506"/>
                  </a:lnTo>
                  <a:close/>
                  <a:moveTo>
                    <a:pt x="5879592" y="1589405"/>
                  </a:moveTo>
                  <a:lnTo>
                    <a:pt x="6698869" y="1589405"/>
                  </a:lnTo>
                  <a:lnTo>
                    <a:pt x="6698869" y="1884299"/>
                  </a:lnTo>
                  <a:lnTo>
                    <a:pt x="5879592" y="1884299"/>
                  </a:lnTo>
                  <a:close/>
                  <a:moveTo>
                    <a:pt x="2091436" y="2366137"/>
                  </a:moveTo>
                  <a:lnTo>
                    <a:pt x="1796542" y="2366137"/>
                  </a:lnTo>
                  <a:lnTo>
                    <a:pt x="1796542" y="747141"/>
                  </a:lnTo>
                  <a:lnTo>
                    <a:pt x="2091436" y="747141"/>
                  </a:lnTo>
                  <a:close/>
                  <a:moveTo>
                    <a:pt x="5109464" y="819277"/>
                  </a:moveTo>
                  <a:lnTo>
                    <a:pt x="4814443" y="819277"/>
                  </a:lnTo>
                  <a:lnTo>
                    <a:pt x="4814443" y="0"/>
                  </a:lnTo>
                  <a:lnTo>
                    <a:pt x="5109464" y="0"/>
                  </a:lnTo>
                  <a:close/>
                  <a:moveTo>
                    <a:pt x="4973320" y="2081022"/>
                  </a:moveTo>
                  <a:cubicBezTo>
                    <a:pt x="4783328" y="2081022"/>
                    <a:pt x="4629150" y="1926971"/>
                    <a:pt x="4629150" y="1736852"/>
                  </a:cubicBezTo>
                  <a:cubicBezTo>
                    <a:pt x="4629150" y="1546733"/>
                    <a:pt x="4783201" y="1392809"/>
                    <a:pt x="4973320" y="1392809"/>
                  </a:cubicBezTo>
                  <a:cubicBezTo>
                    <a:pt x="5163439" y="1392809"/>
                    <a:pt x="5317490" y="1546860"/>
                    <a:pt x="5317490" y="1736852"/>
                  </a:cubicBezTo>
                  <a:cubicBezTo>
                    <a:pt x="5317490" y="1926844"/>
                    <a:pt x="5163439" y="2081022"/>
                    <a:pt x="4973320" y="2081022"/>
                  </a:cubicBezTo>
                  <a:moveTo>
                    <a:pt x="4962017" y="1081532"/>
                  </a:moveTo>
                  <a:cubicBezTo>
                    <a:pt x="4600067" y="1081532"/>
                    <a:pt x="4306570" y="1374902"/>
                    <a:pt x="4306570" y="1736979"/>
                  </a:cubicBezTo>
                  <a:cubicBezTo>
                    <a:pt x="4306570" y="2099056"/>
                    <a:pt x="4600067" y="2392426"/>
                    <a:pt x="4962017" y="2392426"/>
                  </a:cubicBezTo>
                  <a:cubicBezTo>
                    <a:pt x="5323967" y="2392426"/>
                    <a:pt x="5617463" y="2098929"/>
                    <a:pt x="5617463" y="1736979"/>
                  </a:cubicBezTo>
                  <a:cubicBezTo>
                    <a:pt x="5617463" y="1375029"/>
                    <a:pt x="5323967" y="1081532"/>
                    <a:pt x="4962017" y="1081532"/>
                  </a:cubicBezTo>
                </a:path>
              </a:pathLst>
            </a:custGeom>
            <a:solidFill>
              <a:srgbClr val="EE3124"/>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740382" y="1089446"/>
            <a:ext cx="13578866" cy="1443021"/>
          </a:xfrm>
          <a:prstGeom prst="rect">
            <a:avLst/>
          </a:prstGeom>
        </p:spPr>
        <p:txBody>
          <a:bodyPr anchor="t" rtlCol="false" tIns="0" lIns="0" bIns="0" rIns="0">
            <a:spAutoFit/>
          </a:bodyPr>
          <a:lstStyle/>
          <a:p>
            <a:pPr algn="l" marL="0" indent="0" lvl="1">
              <a:lnSpc>
                <a:spcPts val="11782"/>
              </a:lnSpc>
              <a:spcBef>
                <a:spcPct val="0"/>
              </a:spcBef>
            </a:pPr>
            <a:r>
              <a:rPr lang="en-US" sz="8600">
                <a:solidFill>
                  <a:srgbClr val="FFFFFF"/>
                </a:solidFill>
                <a:latin typeface="Breathing"/>
              </a:rPr>
              <a:t>PATROCINADORES</a:t>
            </a:r>
          </a:p>
        </p:txBody>
      </p:sp>
      <p:sp>
        <p:nvSpPr>
          <p:cNvPr name="Freeform 4" id="4"/>
          <p:cNvSpPr/>
          <p:nvPr/>
        </p:nvSpPr>
        <p:spPr>
          <a:xfrm flipH="false" flipV="false" rot="0">
            <a:off x="-696039" y="1028700"/>
            <a:ext cx="2700723" cy="1846312"/>
          </a:xfrm>
          <a:custGeom>
            <a:avLst/>
            <a:gdLst/>
            <a:ahLst/>
            <a:cxnLst/>
            <a:rect r="r" b="b" t="t" l="l"/>
            <a:pathLst>
              <a:path h="1846312" w="2700723">
                <a:moveTo>
                  <a:pt x="0" y="0"/>
                </a:moveTo>
                <a:lnTo>
                  <a:pt x="2700722" y="0"/>
                </a:lnTo>
                <a:lnTo>
                  <a:pt x="2700722" y="1846312"/>
                </a:lnTo>
                <a:lnTo>
                  <a:pt x="0" y="1846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p:nvPr/>
        </p:nvGrpSpPr>
        <p:grpSpPr>
          <a:xfrm rot="0">
            <a:off x="1281737" y="3357661"/>
            <a:ext cx="3762125" cy="5521309"/>
            <a:chOff x="0" y="0"/>
            <a:chExt cx="990848" cy="1454172"/>
          </a:xfrm>
        </p:grpSpPr>
        <p:sp>
          <p:nvSpPr>
            <p:cNvPr name="Freeform 6" id="6"/>
            <p:cNvSpPr/>
            <p:nvPr/>
          </p:nvSpPr>
          <p:spPr>
            <a:xfrm flipH="false" flipV="false" rot="0">
              <a:off x="0" y="0"/>
              <a:ext cx="990848" cy="1454172"/>
            </a:xfrm>
            <a:custGeom>
              <a:avLst/>
              <a:gdLst/>
              <a:ahLst/>
              <a:cxnLst/>
              <a:rect r="r" b="b" t="t" l="l"/>
              <a:pathLst>
                <a:path h="1454172" w="990848">
                  <a:moveTo>
                    <a:pt x="0" y="0"/>
                  </a:moveTo>
                  <a:lnTo>
                    <a:pt x="990848" y="0"/>
                  </a:lnTo>
                  <a:lnTo>
                    <a:pt x="990848" y="1454172"/>
                  </a:lnTo>
                  <a:lnTo>
                    <a:pt x="0" y="1454172"/>
                  </a:lnTo>
                  <a:close/>
                </a:path>
              </a:pathLst>
            </a:custGeom>
            <a:solidFill>
              <a:srgbClr val="FFFFFF"/>
            </a:solidFill>
          </p:spPr>
        </p:sp>
        <p:sp>
          <p:nvSpPr>
            <p:cNvPr name="TextBox 7" id="7"/>
            <p:cNvSpPr txBox="true"/>
            <p:nvPr/>
          </p:nvSpPr>
          <p:spPr>
            <a:xfrm>
              <a:off x="0" y="-76200"/>
              <a:ext cx="990848" cy="1530372"/>
            </a:xfrm>
            <a:prstGeom prst="rect">
              <a:avLst/>
            </a:prstGeom>
          </p:spPr>
          <p:txBody>
            <a:bodyPr anchor="ctr" rtlCol="false" tIns="50800" lIns="50800" bIns="50800" rIns="50800"/>
            <a:lstStyle/>
            <a:p>
              <a:pPr algn="ctr">
                <a:lnSpc>
                  <a:spcPts val="2682"/>
                </a:lnSpc>
              </a:pPr>
            </a:p>
          </p:txBody>
        </p:sp>
      </p:grpSp>
      <p:grpSp>
        <p:nvGrpSpPr>
          <p:cNvPr name="Group 8" id="8"/>
          <p:cNvGrpSpPr/>
          <p:nvPr/>
        </p:nvGrpSpPr>
        <p:grpSpPr>
          <a:xfrm rot="0">
            <a:off x="5354126" y="3357661"/>
            <a:ext cx="3762125" cy="5521309"/>
            <a:chOff x="0" y="0"/>
            <a:chExt cx="990848" cy="1454172"/>
          </a:xfrm>
        </p:grpSpPr>
        <p:sp>
          <p:nvSpPr>
            <p:cNvPr name="Freeform 9" id="9"/>
            <p:cNvSpPr/>
            <p:nvPr/>
          </p:nvSpPr>
          <p:spPr>
            <a:xfrm flipH="false" flipV="false" rot="0">
              <a:off x="0" y="0"/>
              <a:ext cx="990848" cy="1454172"/>
            </a:xfrm>
            <a:custGeom>
              <a:avLst/>
              <a:gdLst/>
              <a:ahLst/>
              <a:cxnLst/>
              <a:rect r="r" b="b" t="t" l="l"/>
              <a:pathLst>
                <a:path h="1454172" w="990848">
                  <a:moveTo>
                    <a:pt x="0" y="0"/>
                  </a:moveTo>
                  <a:lnTo>
                    <a:pt x="990848" y="0"/>
                  </a:lnTo>
                  <a:lnTo>
                    <a:pt x="990848" y="1454172"/>
                  </a:lnTo>
                  <a:lnTo>
                    <a:pt x="0" y="1454172"/>
                  </a:lnTo>
                  <a:close/>
                </a:path>
              </a:pathLst>
            </a:custGeom>
            <a:solidFill>
              <a:srgbClr val="FFFFFF"/>
            </a:solidFill>
          </p:spPr>
        </p:sp>
        <p:sp>
          <p:nvSpPr>
            <p:cNvPr name="TextBox 10" id="10"/>
            <p:cNvSpPr txBox="true"/>
            <p:nvPr/>
          </p:nvSpPr>
          <p:spPr>
            <a:xfrm>
              <a:off x="0" y="-76200"/>
              <a:ext cx="990848" cy="1530372"/>
            </a:xfrm>
            <a:prstGeom prst="rect">
              <a:avLst/>
            </a:prstGeom>
          </p:spPr>
          <p:txBody>
            <a:bodyPr anchor="ctr" rtlCol="false" tIns="50800" lIns="50800" bIns="50800" rIns="50800"/>
            <a:lstStyle/>
            <a:p>
              <a:pPr algn="ctr">
                <a:lnSpc>
                  <a:spcPts val="2682"/>
                </a:lnSpc>
              </a:pPr>
            </a:p>
          </p:txBody>
        </p:sp>
      </p:grpSp>
      <p:grpSp>
        <p:nvGrpSpPr>
          <p:cNvPr name="Group 11" id="11"/>
          <p:cNvGrpSpPr/>
          <p:nvPr/>
        </p:nvGrpSpPr>
        <p:grpSpPr>
          <a:xfrm rot="0">
            <a:off x="9396156" y="3357661"/>
            <a:ext cx="3762125" cy="5521309"/>
            <a:chOff x="0" y="0"/>
            <a:chExt cx="990848" cy="1454172"/>
          </a:xfrm>
        </p:grpSpPr>
        <p:sp>
          <p:nvSpPr>
            <p:cNvPr name="Freeform 12" id="12"/>
            <p:cNvSpPr/>
            <p:nvPr/>
          </p:nvSpPr>
          <p:spPr>
            <a:xfrm flipH="false" flipV="false" rot="0">
              <a:off x="0" y="0"/>
              <a:ext cx="990848" cy="1454172"/>
            </a:xfrm>
            <a:custGeom>
              <a:avLst/>
              <a:gdLst/>
              <a:ahLst/>
              <a:cxnLst/>
              <a:rect r="r" b="b" t="t" l="l"/>
              <a:pathLst>
                <a:path h="1454172" w="990848">
                  <a:moveTo>
                    <a:pt x="0" y="0"/>
                  </a:moveTo>
                  <a:lnTo>
                    <a:pt x="990848" y="0"/>
                  </a:lnTo>
                  <a:lnTo>
                    <a:pt x="990848" y="1454172"/>
                  </a:lnTo>
                  <a:lnTo>
                    <a:pt x="0" y="1454172"/>
                  </a:lnTo>
                  <a:close/>
                </a:path>
              </a:pathLst>
            </a:custGeom>
            <a:solidFill>
              <a:srgbClr val="FFFFFF"/>
            </a:solidFill>
          </p:spPr>
        </p:sp>
        <p:sp>
          <p:nvSpPr>
            <p:cNvPr name="TextBox 13" id="13"/>
            <p:cNvSpPr txBox="true"/>
            <p:nvPr/>
          </p:nvSpPr>
          <p:spPr>
            <a:xfrm>
              <a:off x="0" y="-76200"/>
              <a:ext cx="990848" cy="1530372"/>
            </a:xfrm>
            <a:prstGeom prst="rect">
              <a:avLst/>
            </a:prstGeom>
          </p:spPr>
          <p:txBody>
            <a:bodyPr anchor="ctr" rtlCol="false" tIns="50800" lIns="50800" bIns="50800" rIns="50800"/>
            <a:lstStyle/>
            <a:p>
              <a:pPr algn="ctr">
                <a:lnSpc>
                  <a:spcPts val="2682"/>
                </a:lnSpc>
              </a:pPr>
            </a:p>
          </p:txBody>
        </p:sp>
      </p:grpSp>
      <p:grpSp>
        <p:nvGrpSpPr>
          <p:cNvPr name="Group 14" id="14"/>
          <p:cNvGrpSpPr/>
          <p:nvPr/>
        </p:nvGrpSpPr>
        <p:grpSpPr>
          <a:xfrm rot="0">
            <a:off x="13419135" y="3357661"/>
            <a:ext cx="3762125" cy="5521309"/>
            <a:chOff x="0" y="0"/>
            <a:chExt cx="990848" cy="1454172"/>
          </a:xfrm>
        </p:grpSpPr>
        <p:sp>
          <p:nvSpPr>
            <p:cNvPr name="Freeform 15" id="15"/>
            <p:cNvSpPr/>
            <p:nvPr/>
          </p:nvSpPr>
          <p:spPr>
            <a:xfrm flipH="false" flipV="false" rot="0">
              <a:off x="0" y="0"/>
              <a:ext cx="990848" cy="1454172"/>
            </a:xfrm>
            <a:custGeom>
              <a:avLst/>
              <a:gdLst/>
              <a:ahLst/>
              <a:cxnLst/>
              <a:rect r="r" b="b" t="t" l="l"/>
              <a:pathLst>
                <a:path h="1454172" w="990848">
                  <a:moveTo>
                    <a:pt x="0" y="0"/>
                  </a:moveTo>
                  <a:lnTo>
                    <a:pt x="990848" y="0"/>
                  </a:lnTo>
                  <a:lnTo>
                    <a:pt x="990848" y="1454172"/>
                  </a:lnTo>
                  <a:lnTo>
                    <a:pt x="0" y="1454172"/>
                  </a:lnTo>
                  <a:close/>
                </a:path>
              </a:pathLst>
            </a:custGeom>
            <a:solidFill>
              <a:srgbClr val="FFFFFF"/>
            </a:solidFill>
          </p:spPr>
        </p:sp>
        <p:sp>
          <p:nvSpPr>
            <p:cNvPr name="TextBox 16" id="16"/>
            <p:cNvSpPr txBox="true"/>
            <p:nvPr/>
          </p:nvSpPr>
          <p:spPr>
            <a:xfrm>
              <a:off x="0" y="-76200"/>
              <a:ext cx="990848" cy="1530372"/>
            </a:xfrm>
            <a:prstGeom prst="rect">
              <a:avLst/>
            </a:prstGeom>
          </p:spPr>
          <p:txBody>
            <a:bodyPr anchor="ctr" rtlCol="false" tIns="50800" lIns="50800" bIns="50800" rIns="50800"/>
            <a:lstStyle/>
            <a:p>
              <a:pPr algn="ctr">
                <a:lnSpc>
                  <a:spcPts val="2682"/>
                </a:lnSpc>
              </a:pPr>
            </a:p>
          </p:txBody>
        </p:sp>
      </p:grpSp>
      <p:grpSp>
        <p:nvGrpSpPr>
          <p:cNvPr name="Group 17" id="17"/>
          <p:cNvGrpSpPr/>
          <p:nvPr/>
        </p:nvGrpSpPr>
        <p:grpSpPr>
          <a:xfrm rot="0">
            <a:off x="1436964" y="3504200"/>
            <a:ext cx="3470721" cy="2397409"/>
            <a:chOff x="0" y="0"/>
            <a:chExt cx="4627628" cy="3196545"/>
          </a:xfrm>
        </p:grpSpPr>
        <p:pic>
          <p:nvPicPr>
            <p:cNvPr name="Picture 18" id="18"/>
            <p:cNvPicPr>
              <a:picLocks noChangeAspect="true"/>
            </p:cNvPicPr>
            <p:nvPr/>
          </p:nvPicPr>
          <p:blipFill>
            <a:blip r:embed="rId5"/>
            <a:srcRect l="2617" t="0" r="2617" b="0"/>
            <a:stretch>
              <a:fillRect/>
            </a:stretch>
          </p:blipFill>
          <p:spPr>
            <a:xfrm flipH="false" flipV="false">
              <a:off x="0" y="0"/>
              <a:ext cx="4627628" cy="3196545"/>
            </a:xfrm>
            <a:prstGeom prst="rect">
              <a:avLst/>
            </a:prstGeom>
          </p:spPr>
        </p:pic>
      </p:grpSp>
      <p:grpSp>
        <p:nvGrpSpPr>
          <p:cNvPr name="Group 19" id="19"/>
          <p:cNvGrpSpPr/>
          <p:nvPr/>
        </p:nvGrpSpPr>
        <p:grpSpPr>
          <a:xfrm rot="0">
            <a:off x="5535054" y="3486909"/>
            <a:ext cx="3342112" cy="2431992"/>
            <a:chOff x="0" y="0"/>
            <a:chExt cx="4456149" cy="3242656"/>
          </a:xfrm>
        </p:grpSpPr>
        <p:pic>
          <p:nvPicPr>
            <p:cNvPr name="Picture 20" id="20"/>
            <p:cNvPicPr>
              <a:picLocks noChangeAspect="true"/>
            </p:cNvPicPr>
            <p:nvPr/>
          </p:nvPicPr>
          <p:blipFill>
            <a:blip r:embed="rId6"/>
            <a:srcRect l="5510" t="0" r="5510" b="0"/>
            <a:stretch>
              <a:fillRect/>
            </a:stretch>
          </p:blipFill>
          <p:spPr>
            <a:xfrm flipH="false" flipV="false">
              <a:off x="0" y="0"/>
              <a:ext cx="4456149" cy="3242656"/>
            </a:xfrm>
            <a:prstGeom prst="rect">
              <a:avLst/>
            </a:prstGeom>
          </p:spPr>
        </p:pic>
      </p:grpSp>
      <p:grpSp>
        <p:nvGrpSpPr>
          <p:cNvPr name="Group 21" id="21"/>
          <p:cNvGrpSpPr/>
          <p:nvPr/>
        </p:nvGrpSpPr>
        <p:grpSpPr>
          <a:xfrm rot="0">
            <a:off x="9510188" y="3478263"/>
            <a:ext cx="3534060" cy="2449283"/>
            <a:chOff x="0" y="0"/>
            <a:chExt cx="4712080" cy="3265711"/>
          </a:xfrm>
        </p:grpSpPr>
        <p:pic>
          <p:nvPicPr>
            <p:cNvPr name="Picture 22" id="22"/>
            <p:cNvPicPr>
              <a:picLocks noChangeAspect="true"/>
            </p:cNvPicPr>
            <p:nvPr/>
          </p:nvPicPr>
          <p:blipFill>
            <a:blip r:embed="rId7"/>
            <a:srcRect l="3449" t="0" r="3449" b="0"/>
            <a:stretch>
              <a:fillRect/>
            </a:stretch>
          </p:blipFill>
          <p:spPr>
            <a:xfrm flipH="false" flipV="false">
              <a:off x="0" y="0"/>
              <a:ext cx="4712080" cy="3265711"/>
            </a:xfrm>
            <a:prstGeom prst="rect">
              <a:avLst/>
            </a:prstGeom>
          </p:spPr>
        </p:pic>
      </p:grpSp>
      <p:sp>
        <p:nvSpPr>
          <p:cNvPr name="Freeform 23" id="23"/>
          <p:cNvSpPr/>
          <p:nvPr/>
        </p:nvSpPr>
        <p:spPr>
          <a:xfrm flipH="false" flipV="false" rot="0">
            <a:off x="15284258" y="-1376014"/>
            <a:ext cx="4446248" cy="4114800"/>
          </a:xfrm>
          <a:custGeom>
            <a:avLst/>
            <a:gdLst/>
            <a:ahLst/>
            <a:cxnLst/>
            <a:rect r="r" b="b" t="t" l="l"/>
            <a:pathLst>
              <a:path h="4114800" w="4446248">
                <a:moveTo>
                  <a:pt x="0" y="0"/>
                </a:moveTo>
                <a:lnTo>
                  <a:pt x="4446247" y="0"/>
                </a:lnTo>
                <a:lnTo>
                  <a:pt x="444624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4" id="24"/>
          <p:cNvSpPr/>
          <p:nvPr/>
        </p:nvSpPr>
        <p:spPr>
          <a:xfrm flipH="false" flipV="false" rot="0">
            <a:off x="1222747" y="8461367"/>
            <a:ext cx="3880104" cy="1663595"/>
          </a:xfrm>
          <a:custGeom>
            <a:avLst/>
            <a:gdLst/>
            <a:ahLst/>
            <a:cxnLst/>
            <a:rect r="r" b="b" t="t" l="l"/>
            <a:pathLst>
              <a:path h="1663595" w="3880104">
                <a:moveTo>
                  <a:pt x="0" y="0"/>
                </a:moveTo>
                <a:lnTo>
                  <a:pt x="3880104" y="0"/>
                </a:lnTo>
                <a:lnTo>
                  <a:pt x="3880104" y="1663595"/>
                </a:lnTo>
                <a:lnTo>
                  <a:pt x="0" y="1663595"/>
                </a:lnTo>
                <a:lnTo>
                  <a:pt x="0" y="0"/>
                </a:lnTo>
                <a:close/>
              </a:path>
            </a:pathLst>
          </a:custGeom>
          <a:blipFill>
            <a:blip r:embed="rId10"/>
            <a:stretch>
              <a:fillRect l="0" t="0" r="0" b="0"/>
            </a:stretch>
          </a:blipFill>
          <a:ln cap="sq">
            <a:noFill/>
            <a:prstDash val="solid"/>
            <a:miter/>
          </a:ln>
        </p:spPr>
      </p:sp>
      <p:sp>
        <p:nvSpPr>
          <p:cNvPr name="Freeform 25" id="25"/>
          <p:cNvSpPr/>
          <p:nvPr/>
        </p:nvSpPr>
        <p:spPr>
          <a:xfrm flipH="false" flipV="false" rot="0">
            <a:off x="5314187" y="8461367"/>
            <a:ext cx="3880104" cy="1663595"/>
          </a:xfrm>
          <a:custGeom>
            <a:avLst/>
            <a:gdLst/>
            <a:ahLst/>
            <a:cxnLst/>
            <a:rect r="r" b="b" t="t" l="l"/>
            <a:pathLst>
              <a:path h="1663595" w="3880104">
                <a:moveTo>
                  <a:pt x="0" y="0"/>
                </a:moveTo>
                <a:lnTo>
                  <a:pt x="3880104" y="0"/>
                </a:lnTo>
                <a:lnTo>
                  <a:pt x="3880104" y="1663595"/>
                </a:lnTo>
                <a:lnTo>
                  <a:pt x="0" y="1663595"/>
                </a:lnTo>
                <a:lnTo>
                  <a:pt x="0" y="0"/>
                </a:lnTo>
                <a:close/>
              </a:path>
            </a:pathLst>
          </a:custGeom>
          <a:blipFill>
            <a:blip r:embed="rId10"/>
            <a:stretch>
              <a:fillRect l="0" t="0" r="0" b="0"/>
            </a:stretch>
          </a:blipFill>
          <a:ln cap="sq">
            <a:noFill/>
            <a:prstDash val="solid"/>
            <a:miter/>
          </a:ln>
        </p:spPr>
      </p:sp>
      <p:sp>
        <p:nvSpPr>
          <p:cNvPr name="Freeform 26" id="26"/>
          <p:cNvSpPr/>
          <p:nvPr/>
        </p:nvSpPr>
        <p:spPr>
          <a:xfrm flipH="false" flipV="false" rot="0">
            <a:off x="9356216" y="8461367"/>
            <a:ext cx="3880104" cy="1663595"/>
          </a:xfrm>
          <a:custGeom>
            <a:avLst/>
            <a:gdLst/>
            <a:ahLst/>
            <a:cxnLst/>
            <a:rect r="r" b="b" t="t" l="l"/>
            <a:pathLst>
              <a:path h="1663595" w="3880104">
                <a:moveTo>
                  <a:pt x="0" y="0"/>
                </a:moveTo>
                <a:lnTo>
                  <a:pt x="3880105" y="0"/>
                </a:lnTo>
                <a:lnTo>
                  <a:pt x="3880105" y="1663595"/>
                </a:lnTo>
                <a:lnTo>
                  <a:pt x="0" y="1663595"/>
                </a:lnTo>
                <a:lnTo>
                  <a:pt x="0" y="0"/>
                </a:lnTo>
                <a:close/>
              </a:path>
            </a:pathLst>
          </a:custGeom>
          <a:blipFill>
            <a:blip r:embed="rId10"/>
            <a:stretch>
              <a:fillRect l="0" t="0" r="0" b="0"/>
            </a:stretch>
          </a:blipFill>
          <a:ln cap="sq">
            <a:noFill/>
            <a:prstDash val="solid"/>
            <a:miter/>
          </a:ln>
        </p:spPr>
      </p:sp>
      <p:sp>
        <p:nvSpPr>
          <p:cNvPr name="Freeform 27" id="27"/>
          <p:cNvSpPr/>
          <p:nvPr/>
        </p:nvSpPr>
        <p:spPr>
          <a:xfrm flipH="false" flipV="false" rot="0">
            <a:off x="13379196" y="8461367"/>
            <a:ext cx="3880104" cy="1663595"/>
          </a:xfrm>
          <a:custGeom>
            <a:avLst/>
            <a:gdLst/>
            <a:ahLst/>
            <a:cxnLst/>
            <a:rect r="r" b="b" t="t" l="l"/>
            <a:pathLst>
              <a:path h="1663595" w="3880104">
                <a:moveTo>
                  <a:pt x="0" y="0"/>
                </a:moveTo>
                <a:lnTo>
                  <a:pt x="3880104" y="0"/>
                </a:lnTo>
                <a:lnTo>
                  <a:pt x="3880104" y="1663595"/>
                </a:lnTo>
                <a:lnTo>
                  <a:pt x="0" y="1663595"/>
                </a:lnTo>
                <a:lnTo>
                  <a:pt x="0" y="0"/>
                </a:lnTo>
                <a:close/>
              </a:path>
            </a:pathLst>
          </a:custGeom>
          <a:blipFill>
            <a:blip r:embed="rId10"/>
            <a:stretch>
              <a:fillRect l="0" t="0" r="0" b="0"/>
            </a:stretch>
          </a:blipFill>
          <a:ln cap="sq">
            <a:noFill/>
            <a:prstDash val="solid"/>
            <a:miter/>
          </a:ln>
        </p:spPr>
      </p:sp>
      <p:grpSp>
        <p:nvGrpSpPr>
          <p:cNvPr name="Group 28" id="28"/>
          <p:cNvGrpSpPr/>
          <p:nvPr/>
        </p:nvGrpSpPr>
        <p:grpSpPr>
          <a:xfrm rot="5400000">
            <a:off x="1521456" y="6566130"/>
            <a:ext cx="3282687" cy="2209800"/>
            <a:chOff x="0" y="0"/>
            <a:chExt cx="4376916" cy="2946400"/>
          </a:xfrm>
        </p:grpSpPr>
        <p:sp>
          <p:nvSpPr>
            <p:cNvPr name="AutoShape 29" id="29"/>
            <p:cNvSpPr/>
            <p:nvPr/>
          </p:nvSpPr>
          <p:spPr>
            <a:xfrm>
              <a:off x="0" y="0"/>
              <a:ext cx="4376916" cy="2946400"/>
            </a:xfrm>
            <a:prstGeom prst="rect">
              <a:avLst/>
            </a:prstGeom>
            <a:solidFill>
              <a:srgbClr val="EE3124"/>
            </a:solidFill>
          </p:spPr>
        </p:sp>
      </p:grpSp>
      <p:grpSp>
        <p:nvGrpSpPr>
          <p:cNvPr name="Group 30" id="30"/>
          <p:cNvGrpSpPr/>
          <p:nvPr/>
        </p:nvGrpSpPr>
        <p:grpSpPr>
          <a:xfrm rot="5400000">
            <a:off x="13907735" y="3881620"/>
            <a:ext cx="2784925" cy="1960919"/>
            <a:chOff x="0" y="0"/>
            <a:chExt cx="3713234" cy="2614559"/>
          </a:xfrm>
        </p:grpSpPr>
        <p:pic>
          <p:nvPicPr>
            <p:cNvPr name="Picture 31" id="31"/>
            <p:cNvPicPr>
              <a:picLocks noChangeAspect="true"/>
            </p:cNvPicPr>
            <p:nvPr/>
          </p:nvPicPr>
          <p:blipFill>
            <a:blip r:embed="rId11"/>
            <a:srcRect l="-24992" t="18016" r="-17028" b="18016"/>
            <a:stretch>
              <a:fillRect/>
            </a:stretch>
          </p:blipFill>
          <p:spPr>
            <a:xfrm flipH="false" flipV="false">
              <a:off x="0" y="0"/>
              <a:ext cx="3713234" cy="2614559"/>
            </a:xfrm>
            <a:prstGeom prst="rect">
              <a:avLst/>
            </a:prstGeom>
          </p:spPr>
        </p:pic>
      </p:grpSp>
      <p:grpSp>
        <p:nvGrpSpPr>
          <p:cNvPr name="Group 32" id="32"/>
          <p:cNvGrpSpPr/>
          <p:nvPr/>
        </p:nvGrpSpPr>
        <p:grpSpPr>
          <a:xfrm rot="5400000">
            <a:off x="9743698" y="6654759"/>
            <a:ext cx="3282687" cy="2209800"/>
            <a:chOff x="0" y="0"/>
            <a:chExt cx="4376916" cy="2946400"/>
          </a:xfrm>
        </p:grpSpPr>
        <p:pic>
          <p:nvPicPr>
            <p:cNvPr name="Picture 33" id="33"/>
            <p:cNvPicPr>
              <a:picLocks noChangeAspect="true"/>
            </p:cNvPicPr>
            <p:nvPr/>
          </p:nvPicPr>
          <p:blipFill>
            <a:blip r:embed="rId12"/>
            <a:srcRect l="-26049" t="18021" r="-22501" b="18021"/>
            <a:stretch>
              <a:fillRect/>
            </a:stretch>
          </p:blipFill>
          <p:spPr>
            <a:xfrm flipH="false" flipV="false">
              <a:off x="0" y="0"/>
              <a:ext cx="4376916" cy="2946400"/>
            </a:xfrm>
            <a:prstGeom prst="rect">
              <a:avLst/>
            </a:prstGeom>
          </p:spPr>
        </p:pic>
      </p:grpSp>
      <p:grpSp>
        <p:nvGrpSpPr>
          <p:cNvPr name="Group 34" id="34"/>
          <p:cNvGrpSpPr/>
          <p:nvPr/>
        </p:nvGrpSpPr>
        <p:grpSpPr>
          <a:xfrm rot="5400000">
            <a:off x="5593846" y="6654759"/>
            <a:ext cx="3282687" cy="2209800"/>
            <a:chOff x="0" y="0"/>
            <a:chExt cx="4376916" cy="2946400"/>
          </a:xfrm>
        </p:grpSpPr>
        <p:pic>
          <p:nvPicPr>
            <p:cNvPr name="Picture 35" id="35"/>
            <p:cNvPicPr>
              <a:picLocks noChangeAspect="true"/>
            </p:cNvPicPr>
            <p:nvPr/>
          </p:nvPicPr>
          <p:blipFill>
            <a:blip r:embed="rId13"/>
            <a:srcRect l="-17822" t="19125" r="-28017" b="17955"/>
            <a:stretch>
              <a:fillRect/>
            </a:stretch>
          </p:blipFill>
          <p:spPr>
            <a:xfrm flipH="false" flipV="false">
              <a:off x="0" y="0"/>
              <a:ext cx="4376916" cy="2946400"/>
            </a:xfrm>
            <a:prstGeom prst="rect">
              <a:avLst/>
            </a:prstGeom>
          </p:spPr>
        </p:pic>
      </p:grpSp>
      <p:grpSp>
        <p:nvGrpSpPr>
          <p:cNvPr name="Group 36" id="36"/>
          <p:cNvGrpSpPr/>
          <p:nvPr/>
        </p:nvGrpSpPr>
        <p:grpSpPr>
          <a:xfrm rot="5400000">
            <a:off x="13907735" y="6885378"/>
            <a:ext cx="2784925" cy="1960919"/>
            <a:chOff x="0" y="0"/>
            <a:chExt cx="3713234" cy="2614559"/>
          </a:xfrm>
        </p:grpSpPr>
        <p:pic>
          <p:nvPicPr>
            <p:cNvPr name="Picture 37" id="37"/>
            <p:cNvPicPr>
              <a:picLocks noChangeAspect="true"/>
            </p:cNvPicPr>
            <p:nvPr/>
          </p:nvPicPr>
          <p:blipFill>
            <a:blip r:embed="rId14"/>
            <a:srcRect l="-18939" t="14794" r="-18939" b="14794"/>
            <a:stretch>
              <a:fillRect/>
            </a:stretch>
          </p:blipFill>
          <p:spPr>
            <a:xfrm flipH="false" flipV="false">
              <a:off x="0" y="0"/>
              <a:ext cx="3713234" cy="2614559"/>
            </a:xfrm>
            <a:prstGeom prst="rect">
              <a:avLst/>
            </a:prstGeom>
          </p:spPr>
        </p:pic>
      </p:grpSp>
      <p:sp>
        <p:nvSpPr>
          <p:cNvPr name="TextBox 38" id="38"/>
          <p:cNvSpPr txBox="true"/>
          <p:nvPr/>
        </p:nvSpPr>
        <p:spPr>
          <a:xfrm rot="0">
            <a:off x="1554143" y="2027789"/>
            <a:ext cx="7313498" cy="1441828"/>
          </a:xfrm>
          <a:prstGeom prst="rect">
            <a:avLst/>
          </a:prstGeom>
        </p:spPr>
        <p:txBody>
          <a:bodyPr anchor="t" rtlCol="false" tIns="0" lIns="0" bIns="0" rIns="0">
            <a:spAutoFit/>
          </a:bodyPr>
          <a:lstStyle/>
          <a:p>
            <a:pPr algn="ctr" marL="0" indent="0" lvl="0">
              <a:lnSpc>
                <a:spcPts val="11549"/>
              </a:lnSpc>
              <a:spcBef>
                <a:spcPct val="0"/>
              </a:spcBef>
            </a:pPr>
            <a:r>
              <a:rPr lang="en-US" sz="6999">
                <a:solidFill>
                  <a:srgbClr val="FFFFFF"/>
                </a:solidFill>
                <a:latin typeface="Horizon"/>
              </a:rPr>
              <a:t>2023</a:t>
            </a:r>
          </a:p>
        </p:txBody>
      </p:sp>
      <p:sp>
        <p:nvSpPr>
          <p:cNvPr name="Freeform 39" id="39"/>
          <p:cNvSpPr/>
          <p:nvPr/>
        </p:nvSpPr>
        <p:spPr>
          <a:xfrm flipH="false" flipV="false" rot="0">
            <a:off x="15319248" y="0"/>
            <a:ext cx="2968752" cy="1494613"/>
          </a:xfrm>
          <a:custGeom>
            <a:avLst/>
            <a:gdLst/>
            <a:ahLst/>
            <a:cxnLst/>
            <a:rect r="r" b="b" t="t" l="l"/>
            <a:pathLst>
              <a:path h="1494613" w="2968752">
                <a:moveTo>
                  <a:pt x="0" y="0"/>
                </a:moveTo>
                <a:lnTo>
                  <a:pt x="2968752" y="0"/>
                </a:lnTo>
                <a:lnTo>
                  <a:pt x="2968752" y="1494613"/>
                </a:lnTo>
                <a:lnTo>
                  <a:pt x="0" y="1494613"/>
                </a:lnTo>
                <a:lnTo>
                  <a:pt x="0" y="0"/>
                </a:lnTo>
                <a:close/>
              </a:path>
            </a:pathLst>
          </a:custGeom>
          <a:blipFill>
            <a:blip r:embed="rId15"/>
            <a:stretch>
              <a:fillRect l="0" t="0" r="0" b="0"/>
            </a:stretch>
          </a:blipFill>
        </p:spPr>
      </p:sp>
      <p:grpSp>
        <p:nvGrpSpPr>
          <p:cNvPr name="Group 40" id="40"/>
          <p:cNvGrpSpPr>
            <a:grpSpLocks noChangeAspect="true"/>
          </p:cNvGrpSpPr>
          <p:nvPr/>
        </p:nvGrpSpPr>
        <p:grpSpPr>
          <a:xfrm rot="0">
            <a:off x="14677340" y="8932224"/>
            <a:ext cx="3553510" cy="1269051"/>
            <a:chOff x="0" y="0"/>
            <a:chExt cx="6698882" cy="2392350"/>
          </a:xfrm>
        </p:grpSpPr>
        <p:sp>
          <p:nvSpPr>
            <p:cNvPr name="Freeform 41" id="41"/>
            <p:cNvSpPr/>
            <p:nvPr/>
          </p:nvSpPr>
          <p:spPr>
            <a:xfrm flipH="false" flipV="false" rot="0">
              <a:off x="0" y="0"/>
              <a:ext cx="6698869" cy="2392553"/>
            </a:xfrm>
            <a:custGeom>
              <a:avLst/>
              <a:gdLst/>
              <a:ahLst/>
              <a:cxnLst/>
              <a:rect r="r" b="b" t="t" l="l"/>
              <a:pathLst>
                <a:path h="2392553" w="6698869">
                  <a:moveTo>
                    <a:pt x="4260088" y="1081532"/>
                  </a:moveTo>
                  <a:lnTo>
                    <a:pt x="4260088" y="1392809"/>
                  </a:lnTo>
                  <a:cubicBezTo>
                    <a:pt x="4260088" y="1392809"/>
                    <a:pt x="3858514" y="1320292"/>
                    <a:pt x="3858514" y="1773174"/>
                  </a:cubicBezTo>
                  <a:lnTo>
                    <a:pt x="3858514" y="2366137"/>
                  </a:lnTo>
                  <a:lnTo>
                    <a:pt x="3563620" y="2366137"/>
                  </a:lnTo>
                  <a:lnTo>
                    <a:pt x="3563620" y="1107694"/>
                  </a:lnTo>
                  <a:lnTo>
                    <a:pt x="3845433" y="1107694"/>
                  </a:lnTo>
                  <a:lnTo>
                    <a:pt x="3845433" y="1291336"/>
                  </a:lnTo>
                  <a:cubicBezTo>
                    <a:pt x="3845433" y="1291336"/>
                    <a:pt x="3971798" y="1081532"/>
                    <a:pt x="4260088" y="1081532"/>
                  </a:cubicBezTo>
                  <a:moveTo>
                    <a:pt x="1643888" y="1769745"/>
                  </a:moveTo>
                  <a:cubicBezTo>
                    <a:pt x="1549654" y="2128139"/>
                    <a:pt x="1223518" y="2392426"/>
                    <a:pt x="835660" y="2392426"/>
                  </a:cubicBezTo>
                  <a:cubicBezTo>
                    <a:pt x="374142" y="2392426"/>
                    <a:pt x="0" y="2018284"/>
                    <a:pt x="0" y="1556766"/>
                  </a:cubicBezTo>
                  <a:cubicBezTo>
                    <a:pt x="0" y="1095248"/>
                    <a:pt x="374142" y="721106"/>
                    <a:pt x="835660" y="721106"/>
                  </a:cubicBezTo>
                  <a:cubicBezTo>
                    <a:pt x="1223645" y="721106"/>
                    <a:pt x="1549781" y="985393"/>
                    <a:pt x="1643888" y="1343787"/>
                  </a:cubicBezTo>
                  <a:lnTo>
                    <a:pt x="1314831" y="1343787"/>
                  </a:lnTo>
                  <a:cubicBezTo>
                    <a:pt x="1233170" y="1160272"/>
                    <a:pt x="1049401" y="1032256"/>
                    <a:pt x="835660" y="1032256"/>
                  </a:cubicBezTo>
                  <a:cubicBezTo>
                    <a:pt x="546100" y="1032256"/>
                    <a:pt x="311277" y="1267079"/>
                    <a:pt x="311277" y="1556639"/>
                  </a:cubicBezTo>
                  <a:cubicBezTo>
                    <a:pt x="311277" y="1846199"/>
                    <a:pt x="546100" y="2081022"/>
                    <a:pt x="835660" y="2081022"/>
                  </a:cubicBezTo>
                  <a:cubicBezTo>
                    <a:pt x="1049401" y="2081022"/>
                    <a:pt x="1233170" y="1953133"/>
                    <a:pt x="1314831" y="1769618"/>
                  </a:cubicBezTo>
                  <a:close/>
                  <a:moveTo>
                    <a:pt x="2817749" y="1081532"/>
                  </a:moveTo>
                  <a:cubicBezTo>
                    <a:pt x="2550160" y="1081532"/>
                    <a:pt x="2315083" y="1203706"/>
                    <a:pt x="2315083" y="1507109"/>
                  </a:cubicBezTo>
                  <a:lnTo>
                    <a:pt x="2609977" y="1507109"/>
                  </a:lnTo>
                  <a:cubicBezTo>
                    <a:pt x="2615692" y="1454658"/>
                    <a:pt x="2630297" y="1330706"/>
                    <a:pt x="2817622" y="1330706"/>
                  </a:cubicBezTo>
                  <a:cubicBezTo>
                    <a:pt x="2971800" y="1330706"/>
                    <a:pt x="3025394" y="1410081"/>
                    <a:pt x="3025394" y="1483360"/>
                  </a:cubicBezTo>
                  <a:cubicBezTo>
                    <a:pt x="3025394" y="1710944"/>
                    <a:pt x="2288667" y="1463167"/>
                    <a:pt x="2288667" y="2031873"/>
                  </a:cubicBezTo>
                  <a:cubicBezTo>
                    <a:pt x="2288667" y="2202688"/>
                    <a:pt x="2404618" y="2392553"/>
                    <a:pt x="2651633" y="2392553"/>
                  </a:cubicBezTo>
                  <a:cubicBezTo>
                    <a:pt x="2923159" y="2392553"/>
                    <a:pt x="3025394" y="2212594"/>
                    <a:pt x="3025394" y="2212594"/>
                  </a:cubicBezTo>
                  <a:lnTo>
                    <a:pt x="3025394" y="2366391"/>
                  </a:lnTo>
                  <a:lnTo>
                    <a:pt x="3320288" y="2366391"/>
                  </a:lnTo>
                  <a:lnTo>
                    <a:pt x="3320288" y="1506982"/>
                  </a:lnTo>
                  <a:cubicBezTo>
                    <a:pt x="3320288" y="1287653"/>
                    <a:pt x="3217672" y="1081405"/>
                    <a:pt x="2817622" y="1081405"/>
                  </a:cubicBezTo>
                  <a:moveTo>
                    <a:pt x="3025394" y="1755013"/>
                  </a:moveTo>
                  <a:cubicBezTo>
                    <a:pt x="3025394" y="1919859"/>
                    <a:pt x="3024251" y="2156841"/>
                    <a:pt x="2734945" y="2156841"/>
                  </a:cubicBezTo>
                  <a:cubicBezTo>
                    <a:pt x="2599055" y="2156841"/>
                    <a:pt x="2583688" y="2057908"/>
                    <a:pt x="2583688" y="2002536"/>
                  </a:cubicBezTo>
                  <a:cubicBezTo>
                    <a:pt x="2583688" y="1866646"/>
                    <a:pt x="2706624" y="1842897"/>
                    <a:pt x="2799080" y="1824609"/>
                  </a:cubicBezTo>
                  <a:cubicBezTo>
                    <a:pt x="2962402" y="1792478"/>
                    <a:pt x="3025394" y="1755013"/>
                    <a:pt x="3025394" y="1755013"/>
                  </a:cubicBezTo>
                  <a:moveTo>
                    <a:pt x="5719699" y="1187704"/>
                  </a:moveTo>
                  <a:lnTo>
                    <a:pt x="5511165" y="979170"/>
                  </a:lnTo>
                  <a:lnTo>
                    <a:pt x="6206363" y="283972"/>
                  </a:lnTo>
                  <a:lnTo>
                    <a:pt x="6414897" y="492506"/>
                  </a:lnTo>
                  <a:close/>
                  <a:moveTo>
                    <a:pt x="5879592" y="1589405"/>
                  </a:moveTo>
                  <a:lnTo>
                    <a:pt x="6698869" y="1589405"/>
                  </a:lnTo>
                  <a:lnTo>
                    <a:pt x="6698869" y="1884299"/>
                  </a:lnTo>
                  <a:lnTo>
                    <a:pt x="5879592" y="1884299"/>
                  </a:lnTo>
                  <a:close/>
                  <a:moveTo>
                    <a:pt x="2091436" y="2366137"/>
                  </a:moveTo>
                  <a:lnTo>
                    <a:pt x="1796542" y="2366137"/>
                  </a:lnTo>
                  <a:lnTo>
                    <a:pt x="1796542" y="747141"/>
                  </a:lnTo>
                  <a:lnTo>
                    <a:pt x="2091436" y="747141"/>
                  </a:lnTo>
                  <a:close/>
                  <a:moveTo>
                    <a:pt x="5109464" y="819277"/>
                  </a:moveTo>
                  <a:lnTo>
                    <a:pt x="4814443" y="819277"/>
                  </a:lnTo>
                  <a:lnTo>
                    <a:pt x="4814443" y="0"/>
                  </a:lnTo>
                  <a:lnTo>
                    <a:pt x="5109464" y="0"/>
                  </a:lnTo>
                  <a:close/>
                  <a:moveTo>
                    <a:pt x="4973320" y="2081022"/>
                  </a:moveTo>
                  <a:cubicBezTo>
                    <a:pt x="4783328" y="2081022"/>
                    <a:pt x="4629150" y="1926971"/>
                    <a:pt x="4629150" y="1736852"/>
                  </a:cubicBezTo>
                  <a:cubicBezTo>
                    <a:pt x="4629150" y="1546733"/>
                    <a:pt x="4783201" y="1392809"/>
                    <a:pt x="4973320" y="1392809"/>
                  </a:cubicBezTo>
                  <a:cubicBezTo>
                    <a:pt x="5163439" y="1392809"/>
                    <a:pt x="5317490" y="1546860"/>
                    <a:pt x="5317490" y="1736852"/>
                  </a:cubicBezTo>
                  <a:cubicBezTo>
                    <a:pt x="5317490" y="1926844"/>
                    <a:pt x="5163439" y="2081022"/>
                    <a:pt x="4973320" y="2081022"/>
                  </a:cubicBezTo>
                  <a:moveTo>
                    <a:pt x="4962017" y="1081532"/>
                  </a:moveTo>
                  <a:cubicBezTo>
                    <a:pt x="4600067" y="1081532"/>
                    <a:pt x="4306570" y="1374902"/>
                    <a:pt x="4306570" y="1736979"/>
                  </a:cubicBezTo>
                  <a:cubicBezTo>
                    <a:pt x="4306570" y="2099056"/>
                    <a:pt x="4600067" y="2392426"/>
                    <a:pt x="4962017" y="2392426"/>
                  </a:cubicBezTo>
                  <a:cubicBezTo>
                    <a:pt x="5323967" y="2392426"/>
                    <a:pt x="5617463" y="2098929"/>
                    <a:pt x="5617463" y="1736979"/>
                  </a:cubicBezTo>
                  <a:cubicBezTo>
                    <a:pt x="5617463" y="1375029"/>
                    <a:pt x="5323967" y="1081532"/>
                    <a:pt x="4962017" y="1081532"/>
                  </a:cubicBezTo>
                </a:path>
              </a:pathLst>
            </a:custGeom>
            <a:solidFill>
              <a:srgbClr val="FFFFFF"/>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1560" b="-7289"/>
            </a:stretch>
          </a:blipFill>
        </p:spPr>
      </p:sp>
      <p:grpSp>
        <p:nvGrpSpPr>
          <p:cNvPr name="Group 3" id="3"/>
          <p:cNvGrpSpPr/>
          <p:nvPr/>
        </p:nvGrpSpPr>
        <p:grpSpPr>
          <a:xfrm rot="0">
            <a:off x="818650" y="5274489"/>
            <a:ext cx="5295027" cy="4598204"/>
            <a:chOff x="0" y="0"/>
            <a:chExt cx="7060036" cy="6130939"/>
          </a:xfrm>
        </p:grpSpPr>
        <p:pic>
          <p:nvPicPr>
            <p:cNvPr name="Picture 4" id="4"/>
            <p:cNvPicPr>
              <a:picLocks noChangeAspect="true"/>
            </p:cNvPicPr>
            <p:nvPr/>
          </p:nvPicPr>
          <p:blipFill>
            <a:blip r:embed="rId3"/>
            <a:srcRect l="7270" t="0" r="7270" b="0"/>
            <a:stretch>
              <a:fillRect/>
            </a:stretch>
          </p:blipFill>
          <p:spPr>
            <a:xfrm flipH="false" flipV="false">
              <a:off x="0" y="0"/>
              <a:ext cx="7060036" cy="6130939"/>
            </a:xfrm>
            <a:prstGeom prst="rect">
              <a:avLst/>
            </a:prstGeom>
          </p:spPr>
        </p:pic>
      </p:grpSp>
      <p:grpSp>
        <p:nvGrpSpPr>
          <p:cNvPr name="Group 5" id="5"/>
          <p:cNvGrpSpPr/>
          <p:nvPr/>
        </p:nvGrpSpPr>
        <p:grpSpPr>
          <a:xfrm rot="0">
            <a:off x="12545472" y="374650"/>
            <a:ext cx="5374228" cy="4687104"/>
            <a:chOff x="0" y="0"/>
            <a:chExt cx="7165637" cy="6249472"/>
          </a:xfrm>
        </p:grpSpPr>
        <p:pic>
          <p:nvPicPr>
            <p:cNvPr name="Picture 6" id="6"/>
            <p:cNvPicPr>
              <a:picLocks noChangeAspect="true"/>
            </p:cNvPicPr>
            <p:nvPr/>
          </p:nvPicPr>
          <p:blipFill>
            <a:blip r:embed="rId4"/>
            <a:srcRect l="11947" t="0" r="11947" b="0"/>
            <a:stretch>
              <a:fillRect/>
            </a:stretch>
          </p:blipFill>
          <p:spPr>
            <a:xfrm flipH="false" flipV="false">
              <a:off x="0" y="0"/>
              <a:ext cx="7165637" cy="6249472"/>
            </a:xfrm>
            <a:prstGeom prst="rect">
              <a:avLst/>
            </a:prstGeom>
          </p:spPr>
        </p:pic>
      </p:grpSp>
      <p:grpSp>
        <p:nvGrpSpPr>
          <p:cNvPr name="Group 7" id="7"/>
          <p:cNvGrpSpPr/>
          <p:nvPr/>
        </p:nvGrpSpPr>
        <p:grpSpPr>
          <a:xfrm rot="0">
            <a:off x="12545472" y="5314146"/>
            <a:ext cx="5374228" cy="4598204"/>
            <a:chOff x="0" y="0"/>
            <a:chExt cx="7165637" cy="6130939"/>
          </a:xfrm>
        </p:grpSpPr>
        <p:pic>
          <p:nvPicPr>
            <p:cNvPr name="Picture 8" id="8"/>
            <p:cNvPicPr>
              <a:picLocks noChangeAspect="true"/>
            </p:cNvPicPr>
            <p:nvPr/>
          </p:nvPicPr>
          <p:blipFill>
            <a:blip r:embed="rId5"/>
            <a:srcRect l="7619" t="0" r="7619" b="0"/>
            <a:stretch>
              <a:fillRect/>
            </a:stretch>
          </p:blipFill>
          <p:spPr>
            <a:xfrm flipH="false" flipV="false">
              <a:off x="0" y="0"/>
              <a:ext cx="7165637" cy="6130939"/>
            </a:xfrm>
            <a:prstGeom prst="rect">
              <a:avLst/>
            </a:prstGeom>
          </p:spPr>
        </p:pic>
      </p:grpSp>
      <p:sp>
        <p:nvSpPr>
          <p:cNvPr name="Freeform 9" id="9"/>
          <p:cNvSpPr/>
          <p:nvPr/>
        </p:nvSpPr>
        <p:spPr>
          <a:xfrm flipH="false" flipV="false" rot="0">
            <a:off x="-350736" y="374650"/>
            <a:ext cx="2700723" cy="1846312"/>
          </a:xfrm>
          <a:custGeom>
            <a:avLst/>
            <a:gdLst/>
            <a:ahLst/>
            <a:cxnLst/>
            <a:rect r="r" b="b" t="t" l="l"/>
            <a:pathLst>
              <a:path h="1846312" w="2700723">
                <a:moveTo>
                  <a:pt x="0" y="0"/>
                </a:moveTo>
                <a:lnTo>
                  <a:pt x="2700722" y="0"/>
                </a:lnTo>
                <a:lnTo>
                  <a:pt x="2700722" y="1846312"/>
                </a:lnTo>
                <a:lnTo>
                  <a:pt x="0" y="18463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12785882" y="4530086"/>
            <a:ext cx="3254218" cy="1488805"/>
          </a:xfrm>
          <a:custGeom>
            <a:avLst/>
            <a:gdLst/>
            <a:ahLst/>
            <a:cxnLst/>
            <a:rect r="r" b="b" t="t" l="l"/>
            <a:pathLst>
              <a:path h="1488805" w="3254218">
                <a:moveTo>
                  <a:pt x="0" y="0"/>
                </a:moveTo>
                <a:lnTo>
                  <a:pt x="3254218" y="0"/>
                </a:lnTo>
                <a:lnTo>
                  <a:pt x="3254218" y="1488805"/>
                </a:lnTo>
                <a:lnTo>
                  <a:pt x="0" y="1488805"/>
                </a:lnTo>
                <a:lnTo>
                  <a:pt x="0" y="0"/>
                </a:lnTo>
                <a:close/>
              </a:path>
            </a:pathLst>
          </a:custGeom>
          <a:blipFill>
            <a:blip r:embed="rId8"/>
            <a:stretch>
              <a:fillRect l="0" t="0" r="0" b="0"/>
            </a:stretch>
          </a:blipFill>
          <a:ln cap="sq">
            <a:noFill/>
            <a:prstDash val="solid"/>
            <a:miter/>
          </a:ln>
        </p:spPr>
      </p:sp>
      <p:grpSp>
        <p:nvGrpSpPr>
          <p:cNvPr name="Group 11" id="11"/>
          <p:cNvGrpSpPr/>
          <p:nvPr/>
        </p:nvGrpSpPr>
        <p:grpSpPr>
          <a:xfrm rot="0">
            <a:off x="6582392" y="5274489"/>
            <a:ext cx="5374228" cy="4598204"/>
            <a:chOff x="0" y="0"/>
            <a:chExt cx="7165637" cy="6130939"/>
          </a:xfrm>
        </p:grpSpPr>
        <p:pic>
          <p:nvPicPr>
            <p:cNvPr name="Picture 12" id="12"/>
            <p:cNvPicPr>
              <a:picLocks noChangeAspect="true"/>
            </p:cNvPicPr>
            <p:nvPr/>
          </p:nvPicPr>
          <p:blipFill>
            <a:blip r:embed="rId9"/>
            <a:srcRect l="0" t="17351" r="0" b="17351"/>
            <a:stretch>
              <a:fillRect/>
            </a:stretch>
          </p:blipFill>
          <p:spPr>
            <a:xfrm flipH="false" flipV="false">
              <a:off x="0" y="0"/>
              <a:ext cx="7165637" cy="6130939"/>
            </a:xfrm>
            <a:prstGeom prst="rect">
              <a:avLst/>
            </a:prstGeom>
          </p:spPr>
        </p:pic>
      </p:grpSp>
      <p:sp>
        <p:nvSpPr>
          <p:cNvPr name="TextBox 13" id="13"/>
          <p:cNvSpPr txBox="true"/>
          <p:nvPr/>
        </p:nvSpPr>
        <p:spPr>
          <a:xfrm rot="0">
            <a:off x="1810545" y="189955"/>
            <a:ext cx="7375870" cy="1442221"/>
          </a:xfrm>
          <a:prstGeom prst="rect">
            <a:avLst/>
          </a:prstGeom>
        </p:spPr>
        <p:txBody>
          <a:bodyPr anchor="t" rtlCol="false" tIns="0" lIns="0" bIns="0" rIns="0">
            <a:spAutoFit/>
          </a:bodyPr>
          <a:lstStyle/>
          <a:p>
            <a:pPr algn="ctr" marL="0" indent="0" lvl="0">
              <a:lnSpc>
                <a:spcPts val="11549"/>
              </a:lnSpc>
              <a:spcBef>
                <a:spcPct val="0"/>
              </a:spcBef>
            </a:pPr>
            <a:r>
              <a:rPr lang="en-US" sz="6999">
                <a:solidFill>
                  <a:srgbClr val="EE3124"/>
                </a:solidFill>
                <a:latin typeface="Horizon"/>
              </a:rPr>
              <a:t>DERECHOS</a:t>
            </a:r>
          </a:p>
        </p:txBody>
      </p:sp>
      <p:sp>
        <p:nvSpPr>
          <p:cNvPr name="TextBox 14" id="14"/>
          <p:cNvSpPr txBox="true"/>
          <p:nvPr/>
        </p:nvSpPr>
        <p:spPr>
          <a:xfrm rot="0">
            <a:off x="1519910" y="1806485"/>
            <a:ext cx="8862410" cy="1682949"/>
          </a:xfrm>
          <a:prstGeom prst="rect">
            <a:avLst/>
          </a:prstGeom>
        </p:spPr>
        <p:txBody>
          <a:bodyPr anchor="t" rtlCol="false" tIns="0" lIns="0" bIns="0" rIns="0">
            <a:spAutoFit/>
          </a:bodyPr>
          <a:lstStyle/>
          <a:p>
            <a:pPr algn="l" marL="0" indent="0" lvl="1">
              <a:lnSpc>
                <a:spcPts val="13699"/>
              </a:lnSpc>
              <a:spcBef>
                <a:spcPct val="0"/>
              </a:spcBef>
            </a:pPr>
            <a:r>
              <a:rPr lang="en-US" sz="9999">
                <a:solidFill>
                  <a:srgbClr val="120101"/>
                </a:solidFill>
                <a:latin typeface="Breathing"/>
              </a:rPr>
              <a:t>patrocinadores</a:t>
            </a:r>
          </a:p>
        </p:txBody>
      </p:sp>
      <p:grpSp>
        <p:nvGrpSpPr>
          <p:cNvPr name="Group 15" id="15"/>
          <p:cNvGrpSpPr>
            <a:grpSpLocks noChangeAspect="true"/>
          </p:cNvGrpSpPr>
          <p:nvPr/>
        </p:nvGrpSpPr>
        <p:grpSpPr>
          <a:xfrm rot="0">
            <a:off x="14348702" y="8594674"/>
            <a:ext cx="3551948" cy="1268493"/>
            <a:chOff x="0" y="0"/>
            <a:chExt cx="6698882" cy="2392350"/>
          </a:xfrm>
        </p:grpSpPr>
        <p:sp>
          <p:nvSpPr>
            <p:cNvPr name="Freeform 16" id="16"/>
            <p:cNvSpPr/>
            <p:nvPr/>
          </p:nvSpPr>
          <p:spPr>
            <a:xfrm flipH="false" flipV="false" rot="0">
              <a:off x="0" y="0"/>
              <a:ext cx="6698869" cy="2392553"/>
            </a:xfrm>
            <a:custGeom>
              <a:avLst/>
              <a:gdLst/>
              <a:ahLst/>
              <a:cxnLst/>
              <a:rect r="r" b="b" t="t" l="l"/>
              <a:pathLst>
                <a:path h="2392553" w="6698869">
                  <a:moveTo>
                    <a:pt x="4260088" y="1081532"/>
                  </a:moveTo>
                  <a:lnTo>
                    <a:pt x="4260088" y="1392809"/>
                  </a:lnTo>
                  <a:cubicBezTo>
                    <a:pt x="4260088" y="1392809"/>
                    <a:pt x="3858514" y="1320292"/>
                    <a:pt x="3858514" y="1773174"/>
                  </a:cubicBezTo>
                  <a:lnTo>
                    <a:pt x="3858514" y="2366137"/>
                  </a:lnTo>
                  <a:lnTo>
                    <a:pt x="3563620" y="2366137"/>
                  </a:lnTo>
                  <a:lnTo>
                    <a:pt x="3563620" y="1107694"/>
                  </a:lnTo>
                  <a:lnTo>
                    <a:pt x="3845433" y="1107694"/>
                  </a:lnTo>
                  <a:lnTo>
                    <a:pt x="3845433" y="1291336"/>
                  </a:lnTo>
                  <a:cubicBezTo>
                    <a:pt x="3845433" y="1291336"/>
                    <a:pt x="3971798" y="1081532"/>
                    <a:pt x="4260088" y="1081532"/>
                  </a:cubicBezTo>
                  <a:moveTo>
                    <a:pt x="1643888" y="1769745"/>
                  </a:moveTo>
                  <a:cubicBezTo>
                    <a:pt x="1549654" y="2128139"/>
                    <a:pt x="1223518" y="2392426"/>
                    <a:pt x="835660" y="2392426"/>
                  </a:cubicBezTo>
                  <a:cubicBezTo>
                    <a:pt x="374142" y="2392426"/>
                    <a:pt x="0" y="2018284"/>
                    <a:pt x="0" y="1556766"/>
                  </a:cubicBezTo>
                  <a:cubicBezTo>
                    <a:pt x="0" y="1095248"/>
                    <a:pt x="374142" y="721106"/>
                    <a:pt x="835660" y="721106"/>
                  </a:cubicBezTo>
                  <a:cubicBezTo>
                    <a:pt x="1223645" y="721106"/>
                    <a:pt x="1549781" y="985393"/>
                    <a:pt x="1643888" y="1343787"/>
                  </a:cubicBezTo>
                  <a:lnTo>
                    <a:pt x="1314831" y="1343787"/>
                  </a:lnTo>
                  <a:cubicBezTo>
                    <a:pt x="1233170" y="1160272"/>
                    <a:pt x="1049401" y="1032256"/>
                    <a:pt x="835660" y="1032256"/>
                  </a:cubicBezTo>
                  <a:cubicBezTo>
                    <a:pt x="546100" y="1032256"/>
                    <a:pt x="311277" y="1267079"/>
                    <a:pt x="311277" y="1556639"/>
                  </a:cubicBezTo>
                  <a:cubicBezTo>
                    <a:pt x="311277" y="1846199"/>
                    <a:pt x="546100" y="2081022"/>
                    <a:pt x="835660" y="2081022"/>
                  </a:cubicBezTo>
                  <a:cubicBezTo>
                    <a:pt x="1049401" y="2081022"/>
                    <a:pt x="1233170" y="1953133"/>
                    <a:pt x="1314831" y="1769618"/>
                  </a:cubicBezTo>
                  <a:close/>
                  <a:moveTo>
                    <a:pt x="2817749" y="1081532"/>
                  </a:moveTo>
                  <a:cubicBezTo>
                    <a:pt x="2550160" y="1081532"/>
                    <a:pt x="2315083" y="1203706"/>
                    <a:pt x="2315083" y="1507109"/>
                  </a:cubicBezTo>
                  <a:lnTo>
                    <a:pt x="2609977" y="1507109"/>
                  </a:lnTo>
                  <a:cubicBezTo>
                    <a:pt x="2615692" y="1454658"/>
                    <a:pt x="2630297" y="1330706"/>
                    <a:pt x="2817622" y="1330706"/>
                  </a:cubicBezTo>
                  <a:cubicBezTo>
                    <a:pt x="2971800" y="1330706"/>
                    <a:pt x="3025394" y="1410081"/>
                    <a:pt x="3025394" y="1483360"/>
                  </a:cubicBezTo>
                  <a:cubicBezTo>
                    <a:pt x="3025394" y="1710944"/>
                    <a:pt x="2288667" y="1463167"/>
                    <a:pt x="2288667" y="2031873"/>
                  </a:cubicBezTo>
                  <a:cubicBezTo>
                    <a:pt x="2288667" y="2202688"/>
                    <a:pt x="2404618" y="2392553"/>
                    <a:pt x="2651633" y="2392553"/>
                  </a:cubicBezTo>
                  <a:cubicBezTo>
                    <a:pt x="2923159" y="2392553"/>
                    <a:pt x="3025394" y="2212594"/>
                    <a:pt x="3025394" y="2212594"/>
                  </a:cubicBezTo>
                  <a:lnTo>
                    <a:pt x="3025394" y="2366391"/>
                  </a:lnTo>
                  <a:lnTo>
                    <a:pt x="3320288" y="2366391"/>
                  </a:lnTo>
                  <a:lnTo>
                    <a:pt x="3320288" y="1506982"/>
                  </a:lnTo>
                  <a:cubicBezTo>
                    <a:pt x="3320288" y="1287653"/>
                    <a:pt x="3217672" y="1081405"/>
                    <a:pt x="2817622" y="1081405"/>
                  </a:cubicBezTo>
                  <a:moveTo>
                    <a:pt x="3025394" y="1755013"/>
                  </a:moveTo>
                  <a:cubicBezTo>
                    <a:pt x="3025394" y="1919859"/>
                    <a:pt x="3024251" y="2156841"/>
                    <a:pt x="2734945" y="2156841"/>
                  </a:cubicBezTo>
                  <a:cubicBezTo>
                    <a:pt x="2599055" y="2156841"/>
                    <a:pt x="2583688" y="2057908"/>
                    <a:pt x="2583688" y="2002536"/>
                  </a:cubicBezTo>
                  <a:cubicBezTo>
                    <a:pt x="2583688" y="1866646"/>
                    <a:pt x="2706624" y="1842897"/>
                    <a:pt x="2799080" y="1824609"/>
                  </a:cubicBezTo>
                  <a:cubicBezTo>
                    <a:pt x="2962402" y="1792478"/>
                    <a:pt x="3025394" y="1755013"/>
                    <a:pt x="3025394" y="1755013"/>
                  </a:cubicBezTo>
                  <a:moveTo>
                    <a:pt x="5719699" y="1187704"/>
                  </a:moveTo>
                  <a:lnTo>
                    <a:pt x="5511165" y="979170"/>
                  </a:lnTo>
                  <a:lnTo>
                    <a:pt x="6206363" y="283972"/>
                  </a:lnTo>
                  <a:lnTo>
                    <a:pt x="6414897" y="492506"/>
                  </a:lnTo>
                  <a:close/>
                  <a:moveTo>
                    <a:pt x="5879592" y="1589405"/>
                  </a:moveTo>
                  <a:lnTo>
                    <a:pt x="6698869" y="1589405"/>
                  </a:lnTo>
                  <a:lnTo>
                    <a:pt x="6698869" y="1884299"/>
                  </a:lnTo>
                  <a:lnTo>
                    <a:pt x="5879592" y="1884299"/>
                  </a:lnTo>
                  <a:close/>
                  <a:moveTo>
                    <a:pt x="2091436" y="2366137"/>
                  </a:moveTo>
                  <a:lnTo>
                    <a:pt x="1796542" y="2366137"/>
                  </a:lnTo>
                  <a:lnTo>
                    <a:pt x="1796542" y="747141"/>
                  </a:lnTo>
                  <a:lnTo>
                    <a:pt x="2091436" y="747141"/>
                  </a:lnTo>
                  <a:close/>
                  <a:moveTo>
                    <a:pt x="5109464" y="819277"/>
                  </a:moveTo>
                  <a:lnTo>
                    <a:pt x="4814443" y="819277"/>
                  </a:lnTo>
                  <a:lnTo>
                    <a:pt x="4814443" y="0"/>
                  </a:lnTo>
                  <a:lnTo>
                    <a:pt x="5109464" y="0"/>
                  </a:lnTo>
                  <a:close/>
                  <a:moveTo>
                    <a:pt x="4973320" y="2081022"/>
                  </a:moveTo>
                  <a:cubicBezTo>
                    <a:pt x="4783328" y="2081022"/>
                    <a:pt x="4629150" y="1926971"/>
                    <a:pt x="4629150" y="1736852"/>
                  </a:cubicBezTo>
                  <a:cubicBezTo>
                    <a:pt x="4629150" y="1546733"/>
                    <a:pt x="4783201" y="1392809"/>
                    <a:pt x="4973320" y="1392809"/>
                  </a:cubicBezTo>
                  <a:cubicBezTo>
                    <a:pt x="5163439" y="1392809"/>
                    <a:pt x="5317490" y="1546860"/>
                    <a:pt x="5317490" y="1736852"/>
                  </a:cubicBezTo>
                  <a:cubicBezTo>
                    <a:pt x="5317490" y="1926844"/>
                    <a:pt x="5163439" y="2081022"/>
                    <a:pt x="4973320" y="2081022"/>
                  </a:cubicBezTo>
                  <a:moveTo>
                    <a:pt x="4962017" y="1081532"/>
                  </a:moveTo>
                  <a:cubicBezTo>
                    <a:pt x="4600067" y="1081532"/>
                    <a:pt x="4306570" y="1374902"/>
                    <a:pt x="4306570" y="1736979"/>
                  </a:cubicBezTo>
                  <a:cubicBezTo>
                    <a:pt x="4306570" y="2099056"/>
                    <a:pt x="4600067" y="2392426"/>
                    <a:pt x="4962017" y="2392426"/>
                  </a:cubicBezTo>
                  <a:cubicBezTo>
                    <a:pt x="5323967" y="2392426"/>
                    <a:pt x="5617463" y="2098929"/>
                    <a:pt x="5617463" y="1736979"/>
                  </a:cubicBezTo>
                  <a:cubicBezTo>
                    <a:pt x="5617463" y="1375029"/>
                    <a:pt x="5323967" y="1081532"/>
                    <a:pt x="4962017" y="1081532"/>
                  </a:cubicBezTo>
                </a:path>
              </a:pathLst>
            </a:custGeom>
            <a:solidFill>
              <a:srgbClr val="FFFFFF"/>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1560" b="-7289"/>
            </a:stretch>
          </a:blipFill>
        </p:spPr>
      </p:sp>
      <p:sp>
        <p:nvSpPr>
          <p:cNvPr name="Freeform 3" id="3"/>
          <p:cNvSpPr/>
          <p:nvPr/>
        </p:nvSpPr>
        <p:spPr>
          <a:xfrm flipH="false" flipV="false" rot="0">
            <a:off x="14945268" y="-535890"/>
            <a:ext cx="4010060" cy="4114800"/>
          </a:xfrm>
          <a:custGeom>
            <a:avLst/>
            <a:gdLst/>
            <a:ahLst/>
            <a:cxnLst/>
            <a:rect r="r" b="b" t="t" l="l"/>
            <a:pathLst>
              <a:path h="4114800" w="4010060">
                <a:moveTo>
                  <a:pt x="0" y="0"/>
                </a:moveTo>
                <a:lnTo>
                  <a:pt x="4010060" y="0"/>
                </a:lnTo>
                <a:lnTo>
                  <a:pt x="40100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96039" y="1028700"/>
            <a:ext cx="2700723" cy="1846312"/>
          </a:xfrm>
          <a:custGeom>
            <a:avLst/>
            <a:gdLst/>
            <a:ahLst/>
            <a:cxnLst/>
            <a:rect r="r" b="b" t="t" l="l"/>
            <a:pathLst>
              <a:path h="1846312" w="2700723">
                <a:moveTo>
                  <a:pt x="0" y="0"/>
                </a:moveTo>
                <a:lnTo>
                  <a:pt x="2700722" y="0"/>
                </a:lnTo>
                <a:lnTo>
                  <a:pt x="2700722" y="1846312"/>
                </a:lnTo>
                <a:lnTo>
                  <a:pt x="0" y="18463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1028700" y="3492500"/>
            <a:ext cx="4010476" cy="5765800"/>
            <a:chOff x="0" y="0"/>
            <a:chExt cx="5347302" cy="7687733"/>
          </a:xfrm>
        </p:grpSpPr>
        <p:pic>
          <p:nvPicPr>
            <p:cNvPr name="Picture 6" id="6"/>
            <p:cNvPicPr>
              <a:picLocks noChangeAspect="true"/>
            </p:cNvPicPr>
            <p:nvPr/>
          </p:nvPicPr>
          <p:blipFill>
            <a:blip r:embed="rId7"/>
            <a:srcRect l="27331" t="0" r="27331" b="0"/>
            <a:stretch>
              <a:fillRect/>
            </a:stretch>
          </p:blipFill>
          <p:spPr>
            <a:xfrm flipH="false" flipV="false">
              <a:off x="0" y="0"/>
              <a:ext cx="5347302" cy="7687733"/>
            </a:xfrm>
            <a:prstGeom prst="rect">
              <a:avLst/>
            </a:prstGeom>
          </p:spPr>
        </p:pic>
      </p:grpSp>
      <p:grpSp>
        <p:nvGrpSpPr>
          <p:cNvPr name="Group 7" id="7"/>
          <p:cNvGrpSpPr/>
          <p:nvPr/>
        </p:nvGrpSpPr>
        <p:grpSpPr>
          <a:xfrm rot="0">
            <a:off x="10579551" y="3492500"/>
            <a:ext cx="4010476" cy="5765800"/>
            <a:chOff x="0" y="0"/>
            <a:chExt cx="5347302" cy="7687733"/>
          </a:xfrm>
        </p:grpSpPr>
        <p:pic>
          <p:nvPicPr>
            <p:cNvPr name="Picture 8" id="8"/>
            <p:cNvPicPr>
              <a:picLocks noChangeAspect="true"/>
            </p:cNvPicPr>
            <p:nvPr/>
          </p:nvPicPr>
          <p:blipFill>
            <a:blip r:embed="rId8"/>
            <a:srcRect l="18875" t="0" r="35420" b="0"/>
            <a:stretch>
              <a:fillRect/>
            </a:stretch>
          </p:blipFill>
          <p:spPr>
            <a:xfrm flipH="false" flipV="false">
              <a:off x="0" y="0"/>
              <a:ext cx="5347302" cy="7687733"/>
            </a:xfrm>
            <a:prstGeom prst="rect">
              <a:avLst/>
            </a:prstGeom>
          </p:spPr>
        </p:pic>
      </p:grpSp>
      <p:grpSp>
        <p:nvGrpSpPr>
          <p:cNvPr name="Group 9" id="9"/>
          <p:cNvGrpSpPr/>
          <p:nvPr/>
        </p:nvGrpSpPr>
        <p:grpSpPr>
          <a:xfrm rot="0">
            <a:off x="14771003" y="3492500"/>
            <a:ext cx="2638876" cy="1651000"/>
            <a:chOff x="0" y="0"/>
            <a:chExt cx="3518502" cy="2201333"/>
          </a:xfrm>
        </p:grpSpPr>
        <p:pic>
          <p:nvPicPr>
            <p:cNvPr name="Picture 10" id="10"/>
            <p:cNvPicPr>
              <a:picLocks noChangeAspect="true"/>
            </p:cNvPicPr>
            <p:nvPr/>
          </p:nvPicPr>
          <p:blipFill>
            <a:blip r:embed="rId9"/>
            <a:srcRect l="0" t="3076" r="0" b="3076"/>
            <a:stretch>
              <a:fillRect/>
            </a:stretch>
          </p:blipFill>
          <p:spPr>
            <a:xfrm flipH="false" flipV="false">
              <a:off x="0" y="0"/>
              <a:ext cx="3518502" cy="2201333"/>
            </a:xfrm>
            <a:prstGeom prst="rect">
              <a:avLst/>
            </a:prstGeom>
          </p:spPr>
        </p:pic>
      </p:grpSp>
      <p:grpSp>
        <p:nvGrpSpPr>
          <p:cNvPr name="Group 11" id="11"/>
          <p:cNvGrpSpPr/>
          <p:nvPr/>
        </p:nvGrpSpPr>
        <p:grpSpPr>
          <a:xfrm rot="0">
            <a:off x="14771003" y="5334000"/>
            <a:ext cx="2638876" cy="3924300"/>
            <a:chOff x="0" y="0"/>
            <a:chExt cx="3518502" cy="5232400"/>
          </a:xfrm>
        </p:grpSpPr>
        <p:pic>
          <p:nvPicPr>
            <p:cNvPr name="Picture 12" id="12"/>
            <p:cNvPicPr>
              <a:picLocks noChangeAspect="true"/>
            </p:cNvPicPr>
            <p:nvPr/>
          </p:nvPicPr>
          <p:blipFill>
            <a:blip r:embed="rId10"/>
            <a:srcRect l="0" t="1455" r="0" b="1455"/>
            <a:stretch>
              <a:fillRect/>
            </a:stretch>
          </p:blipFill>
          <p:spPr>
            <a:xfrm flipH="false" flipV="false">
              <a:off x="0" y="0"/>
              <a:ext cx="3518502" cy="5232400"/>
            </a:xfrm>
            <a:prstGeom prst="rect">
              <a:avLst/>
            </a:prstGeom>
          </p:spPr>
        </p:pic>
      </p:grpSp>
      <p:grpSp>
        <p:nvGrpSpPr>
          <p:cNvPr name="Group 13" id="13"/>
          <p:cNvGrpSpPr/>
          <p:nvPr/>
        </p:nvGrpSpPr>
        <p:grpSpPr>
          <a:xfrm rot="0">
            <a:off x="5219700" y="3492500"/>
            <a:ext cx="5178876" cy="3124200"/>
            <a:chOff x="0" y="0"/>
            <a:chExt cx="6905168" cy="4165600"/>
          </a:xfrm>
        </p:grpSpPr>
        <p:pic>
          <p:nvPicPr>
            <p:cNvPr name="Picture 14" id="14"/>
            <p:cNvPicPr>
              <a:picLocks noChangeAspect="true"/>
            </p:cNvPicPr>
            <p:nvPr/>
          </p:nvPicPr>
          <p:blipFill>
            <a:blip r:embed="rId11"/>
            <a:srcRect l="0" t="3625" r="0" b="3625"/>
            <a:stretch>
              <a:fillRect/>
            </a:stretch>
          </p:blipFill>
          <p:spPr>
            <a:xfrm flipH="false" flipV="false">
              <a:off x="0" y="0"/>
              <a:ext cx="6905168" cy="4165600"/>
            </a:xfrm>
            <a:prstGeom prst="rect">
              <a:avLst/>
            </a:prstGeom>
          </p:spPr>
        </p:pic>
      </p:grpSp>
      <p:grpSp>
        <p:nvGrpSpPr>
          <p:cNvPr name="Group 15" id="15"/>
          <p:cNvGrpSpPr/>
          <p:nvPr/>
        </p:nvGrpSpPr>
        <p:grpSpPr>
          <a:xfrm rot="0">
            <a:off x="5219700" y="6819900"/>
            <a:ext cx="5178876" cy="2438400"/>
            <a:chOff x="0" y="0"/>
            <a:chExt cx="6905168" cy="3251200"/>
          </a:xfrm>
        </p:grpSpPr>
        <p:pic>
          <p:nvPicPr>
            <p:cNvPr name="Picture 16" id="16"/>
            <p:cNvPicPr>
              <a:picLocks noChangeAspect="true"/>
            </p:cNvPicPr>
            <p:nvPr/>
          </p:nvPicPr>
          <p:blipFill>
            <a:blip r:embed="rId12"/>
            <a:srcRect l="0" t="7643" r="0" b="17464"/>
            <a:stretch>
              <a:fillRect/>
            </a:stretch>
          </p:blipFill>
          <p:spPr>
            <a:xfrm flipH="false" flipV="false">
              <a:off x="0" y="0"/>
              <a:ext cx="6905168" cy="3251200"/>
            </a:xfrm>
            <a:prstGeom prst="rect">
              <a:avLst/>
            </a:prstGeom>
          </p:spPr>
        </p:pic>
      </p:grpSp>
      <p:sp>
        <p:nvSpPr>
          <p:cNvPr name="TextBox 17" id="17"/>
          <p:cNvSpPr txBox="true"/>
          <p:nvPr/>
        </p:nvSpPr>
        <p:spPr>
          <a:xfrm rot="0">
            <a:off x="1465243" y="1063080"/>
            <a:ext cx="13382970" cy="1679501"/>
          </a:xfrm>
          <a:prstGeom prst="rect">
            <a:avLst/>
          </a:prstGeom>
        </p:spPr>
        <p:txBody>
          <a:bodyPr anchor="t" rtlCol="false" tIns="0" lIns="0" bIns="0" rIns="0">
            <a:spAutoFit/>
          </a:bodyPr>
          <a:lstStyle/>
          <a:p>
            <a:pPr algn="l" marL="0" indent="0" lvl="1">
              <a:lnSpc>
                <a:spcPts val="13699"/>
              </a:lnSpc>
              <a:spcBef>
                <a:spcPct val="0"/>
              </a:spcBef>
            </a:pPr>
            <a:r>
              <a:rPr lang="en-US" sz="9999">
                <a:solidFill>
                  <a:srgbClr val="120101"/>
                </a:solidFill>
                <a:latin typeface="Breathing"/>
              </a:rPr>
              <a:t>GANADORES</a:t>
            </a:r>
          </a:p>
        </p:txBody>
      </p:sp>
      <p:sp>
        <p:nvSpPr>
          <p:cNvPr name="TextBox 18" id="18"/>
          <p:cNvSpPr txBox="true"/>
          <p:nvPr/>
        </p:nvSpPr>
        <p:spPr>
          <a:xfrm rot="0">
            <a:off x="1441208" y="1989588"/>
            <a:ext cx="7702792" cy="1438225"/>
          </a:xfrm>
          <a:prstGeom prst="rect">
            <a:avLst/>
          </a:prstGeom>
        </p:spPr>
        <p:txBody>
          <a:bodyPr anchor="t" rtlCol="false" tIns="0" lIns="0" bIns="0" rIns="0">
            <a:spAutoFit/>
          </a:bodyPr>
          <a:lstStyle/>
          <a:p>
            <a:pPr algn="ctr" marL="0" indent="0" lvl="0">
              <a:lnSpc>
                <a:spcPts val="11549"/>
              </a:lnSpc>
              <a:spcBef>
                <a:spcPct val="0"/>
              </a:spcBef>
            </a:pPr>
            <a:r>
              <a:rPr lang="en-US" sz="6999">
                <a:solidFill>
                  <a:srgbClr val="EE3124"/>
                </a:solidFill>
                <a:latin typeface="Horizon"/>
              </a:rPr>
              <a:t>2023</a:t>
            </a:r>
          </a:p>
        </p:txBody>
      </p:sp>
      <p:sp>
        <p:nvSpPr>
          <p:cNvPr name="TextBox 19" id="19"/>
          <p:cNvSpPr txBox="true"/>
          <p:nvPr/>
        </p:nvSpPr>
        <p:spPr>
          <a:xfrm rot="0">
            <a:off x="1028700"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1</a:t>
            </a:r>
          </a:p>
        </p:txBody>
      </p:sp>
      <p:sp>
        <p:nvSpPr>
          <p:cNvPr name="TextBox 20" id="20"/>
          <p:cNvSpPr txBox="true"/>
          <p:nvPr/>
        </p:nvSpPr>
        <p:spPr>
          <a:xfrm rot="0">
            <a:off x="5219700" y="6299200"/>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3</a:t>
            </a:r>
          </a:p>
        </p:txBody>
      </p:sp>
      <p:sp>
        <p:nvSpPr>
          <p:cNvPr name="TextBox 21" id="21"/>
          <p:cNvSpPr txBox="true"/>
          <p:nvPr/>
        </p:nvSpPr>
        <p:spPr>
          <a:xfrm rot="0">
            <a:off x="5219700"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2</a:t>
            </a:r>
          </a:p>
        </p:txBody>
      </p:sp>
      <p:sp>
        <p:nvSpPr>
          <p:cNvPr name="TextBox 22" id="22"/>
          <p:cNvSpPr txBox="true"/>
          <p:nvPr/>
        </p:nvSpPr>
        <p:spPr>
          <a:xfrm rot="0">
            <a:off x="10579551"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4</a:t>
            </a:r>
          </a:p>
        </p:txBody>
      </p:sp>
      <p:sp>
        <p:nvSpPr>
          <p:cNvPr name="TextBox 23" id="23"/>
          <p:cNvSpPr txBox="true"/>
          <p:nvPr/>
        </p:nvSpPr>
        <p:spPr>
          <a:xfrm rot="0">
            <a:off x="14771003" y="89150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5</a:t>
            </a:r>
          </a:p>
        </p:txBody>
      </p:sp>
      <p:sp>
        <p:nvSpPr>
          <p:cNvPr name="TextBox 24" id="24"/>
          <p:cNvSpPr txBox="true"/>
          <p:nvPr/>
        </p:nvSpPr>
        <p:spPr>
          <a:xfrm rot="0">
            <a:off x="14771003" y="4800219"/>
            <a:ext cx="2253257" cy="343281"/>
          </a:xfrm>
          <a:prstGeom prst="rect">
            <a:avLst/>
          </a:prstGeom>
        </p:spPr>
        <p:txBody>
          <a:bodyPr anchor="t" rtlCol="false" tIns="0" lIns="0" bIns="0" rIns="0">
            <a:spAutoFit/>
          </a:bodyPr>
          <a:lstStyle/>
          <a:p>
            <a:pPr algn="l" marL="0" indent="0" lvl="0">
              <a:lnSpc>
                <a:spcPts val="2682"/>
              </a:lnSpc>
              <a:spcBef>
                <a:spcPct val="0"/>
              </a:spcBef>
            </a:pPr>
            <a:r>
              <a:rPr lang="en-US" sz="1800">
                <a:solidFill>
                  <a:srgbClr val="120101"/>
                </a:solidFill>
                <a:latin typeface="Horizon"/>
              </a:rPr>
              <a:t>6</a:t>
            </a:r>
          </a:p>
        </p:txBody>
      </p:sp>
      <p:sp>
        <p:nvSpPr>
          <p:cNvPr name="Freeform 25" id="25"/>
          <p:cNvSpPr/>
          <p:nvPr/>
        </p:nvSpPr>
        <p:spPr>
          <a:xfrm flipH="false" flipV="false" rot="0">
            <a:off x="14433585" y="0"/>
            <a:ext cx="3876974" cy="1951856"/>
          </a:xfrm>
          <a:custGeom>
            <a:avLst/>
            <a:gdLst/>
            <a:ahLst/>
            <a:cxnLst/>
            <a:rect r="r" b="b" t="t" l="l"/>
            <a:pathLst>
              <a:path h="1951856" w="3876974">
                <a:moveTo>
                  <a:pt x="0" y="0"/>
                </a:moveTo>
                <a:lnTo>
                  <a:pt x="3876975" y="0"/>
                </a:lnTo>
                <a:lnTo>
                  <a:pt x="3876975" y="1951856"/>
                </a:lnTo>
                <a:lnTo>
                  <a:pt x="0" y="1951856"/>
                </a:lnTo>
                <a:lnTo>
                  <a:pt x="0" y="0"/>
                </a:lnTo>
                <a:close/>
              </a:path>
            </a:pathLst>
          </a:custGeom>
          <a:blipFill>
            <a:blip r:embed="rId13"/>
            <a:stretch>
              <a:fillRect l="0" t="0" r="0" b="0"/>
            </a:stretch>
          </a:blipFill>
        </p:spPr>
      </p:sp>
      <p:grpSp>
        <p:nvGrpSpPr>
          <p:cNvPr name="Group 26" id="26"/>
          <p:cNvGrpSpPr>
            <a:grpSpLocks noChangeAspect="true"/>
          </p:cNvGrpSpPr>
          <p:nvPr/>
        </p:nvGrpSpPr>
        <p:grpSpPr>
          <a:xfrm rot="0">
            <a:off x="14945268" y="8991219"/>
            <a:ext cx="3391014" cy="1211020"/>
            <a:chOff x="0" y="0"/>
            <a:chExt cx="6698882" cy="2392350"/>
          </a:xfrm>
        </p:grpSpPr>
        <p:sp>
          <p:nvSpPr>
            <p:cNvPr name="Freeform 27" id="27"/>
            <p:cNvSpPr/>
            <p:nvPr/>
          </p:nvSpPr>
          <p:spPr>
            <a:xfrm flipH="false" flipV="false" rot="0">
              <a:off x="0" y="0"/>
              <a:ext cx="6698869" cy="2392553"/>
            </a:xfrm>
            <a:custGeom>
              <a:avLst/>
              <a:gdLst/>
              <a:ahLst/>
              <a:cxnLst/>
              <a:rect r="r" b="b" t="t" l="l"/>
              <a:pathLst>
                <a:path h="2392553" w="6698869">
                  <a:moveTo>
                    <a:pt x="4260088" y="1081532"/>
                  </a:moveTo>
                  <a:lnTo>
                    <a:pt x="4260088" y="1392809"/>
                  </a:lnTo>
                  <a:cubicBezTo>
                    <a:pt x="4260088" y="1392809"/>
                    <a:pt x="3858514" y="1320292"/>
                    <a:pt x="3858514" y="1773174"/>
                  </a:cubicBezTo>
                  <a:lnTo>
                    <a:pt x="3858514" y="2366137"/>
                  </a:lnTo>
                  <a:lnTo>
                    <a:pt x="3563620" y="2366137"/>
                  </a:lnTo>
                  <a:lnTo>
                    <a:pt x="3563620" y="1107694"/>
                  </a:lnTo>
                  <a:lnTo>
                    <a:pt x="3845433" y="1107694"/>
                  </a:lnTo>
                  <a:lnTo>
                    <a:pt x="3845433" y="1291336"/>
                  </a:lnTo>
                  <a:cubicBezTo>
                    <a:pt x="3845433" y="1291336"/>
                    <a:pt x="3971798" y="1081532"/>
                    <a:pt x="4260088" y="1081532"/>
                  </a:cubicBezTo>
                  <a:moveTo>
                    <a:pt x="1643888" y="1769745"/>
                  </a:moveTo>
                  <a:cubicBezTo>
                    <a:pt x="1549654" y="2128139"/>
                    <a:pt x="1223518" y="2392426"/>
                    <a:pt x="835660" y="2392426"/>
                  </a:cubicBezTo>
                  <a:cubicBezTo>
                    <a:pt x="374142" y="2392426"/>
                    <a:pt x="0" y="2018284"/>
                    <a:pt x="0" y="1556766"/>
                  </a:cubicBezTo>
                  <a:cubicBezTo>
                    <a:pt x="0" y="1095248"/>
                    <a:pt x="374142" y="721106"/>
                    <a:pt x="835660" y="721106"/>
                  </a:cubicBezTo>
                  <a:cubicBezTo>
                    <a:pt x="1223645" y="721106"/>
                    <a:pt x="1549781" y="985393"/>
                    <a:pt x="1643888" y="1343787"/>
                  </a:cubicBezTo>
                  <a:lnTo>
                    <a:pt x="1314831" y="1343787"/>
                  </a:lnTo>
                  <a:cubicBezTo>
                    <a:pt x="1233170" y="1160272"/>
                    <a:pt x="1049401" y="1032256"/>
                    <a:pt x="835660" y="1032256"/>
                  </a:cubicBezTo>
                  <a:cubicBezTo>
                    <a:pt x="546100" y="1032256"/>
                    <a:pt x="311277" y="1267079"/>
                    <a:pt x="311277" y="1556639"/>
                  </a:cubicBezTo>
                  <a:cubicBezTo>
                    <a:pt x="311277" y="1846199"/>
                    <a:pt x="546100" y="2081022"/>
                    <a:pt x="835660" y="2081022"/>
                  </a:cubicBezTo>
                  <a:cubicBezTo>
                    <a:pt x="1049401" y="2081022"/>
                    <a:pt x="1233170" y="1953133"/>
                    <a:pt x="1314831" y="1769618"/>
                  </a:cubicBezTo>
                  <a:close/>
                  <a:moveTo>
                    <a:pt x="2817749" y="1081532"/>
                  </a:moveTo>
                  <a:cubicBezTo>
                    <a:pt x="2550160" y="1081532"/>
                    <a:pt x="2315083" y="1203706"/>
                    <a:pt x="2315083" y="1507109"/>
                  </a:cubicBezTo>
                  <a:lnTo>
                    <a:pt x="2609977" y="1507109"/>
                  </a:lnTo>
                  <a:cubicBezTo>
                    <a:pt x="2615692" y="1454658"/>
                    <a:pt x="2630297" y="1330706"/>
                    <a:pt x="2817622" y="1330706"/>
                  </a:cubicBezTo>
                  <a:cubicBezTo>
                    <a:pt x="2971800" y="1330706"/>
                    <a:pt x="3025394" y="1410081"/>
                    <a:pt x="3025394" y="1483360"/>
                  </a:cubicBezTo>
                  <a:cubicBezTo>
                    <a:pt x="3025394" y="1710944"/>
                    <a:pt x="2288667" y="1463167"/>
                    <a:pt x="2288667" y="2031873"/>
                  </a:cubicBezTo>
                  <a:cubicBezTo>
                    <a:pt x="2288667" y="2202688"/>
                    <a:pt x="2404618" y="2392553"/>
                    <a:pt x="2651633" y="2392553"/>
                  </a:cubicBezTo>
                  <a:cubicBezTo>
                    <a:pt x="2923159" y="2392553"/>
                    <a:pt x="3025394" y="2212594"/>
                    <a:pt x="3025394" y="2212594"/>
                  </a:cubicBezTo>
                  <a:lnTo>
                    <a:pt x="3025394" y="2366391"/>
                  </a:lnTo>
                  <a:lnTo>
                    <a:pt x="3320288" y="2366391"/>
                  </a:lnTo>
                  <a:lnTo>
                    <a:pt x="3320288" y="1506982"/>
                  </a:lnTo>
                  <a:cubicBezTo>
                    <a:pt x="3320288" y="1287653"/>
                    <a:pt x="3217672" y="1081405"/>
                    <a:pt x="2817622" y="1081405"/>
                  </a:cubicBezTo>
                  <a:moveTo>
                    <a:pt x="3025394" y="1755013"/>
                  </a:moveTo>
                  <a:cubicBezTo>
                    <a:pt x="3025394" y="1919859"/>
                    <a:pt x="3024251" y="2156841"/>
                    <a:pt x="2734945" y="2156841"/>
                  </a:cubicBezTo>
                  <a:cubicBezTo>
                    <a:pt x="2599055" y="2156841"/>
                    <a:pt x="2583688" y="2057908"/>
                    <a:pt x="2583688" y="2002536"/>
                  </a:cubicBezTo>
                  <a:cubicBezTo>
                    <a:pt x="2583688" y="1866646"/>
                    <a:pt x="2706624" y="1842897"/>
                    <a:pt x="2799080" y="1824609"/>
                  </a:cubicBezTo>
                  <a:cubicBezTo>
                    <a:pt x="2962402" y="1792478"/>
                    <a:pt x="3025394" y="1755013"/>
                    <a:pt x="3025394" y="1755013"/>
                  </a:cubicBezTo>
                  <a:moveTo>
                    <a:pt x="5719699" y="1187704"/>
                  </a:moveTo>
                  <a:lnTo>
                    <a:pt x="5511165" y="979170"/>
                  </a:lnTo>
                  <a:lnTo>
                    <a:pt x="6206363" y="283972"/>
                  </a:lnTo>
                  <a:lnTo>
                    <a:pt x="6414897" y="492506"/>
                  </a:lnTo>
                  <a:close/>
                  <a:moveTo>
                    <a:pt x="5879592" y="1589405"/>
                  </a:moveTo>
                  <a:lnTo>
                    <a:pt x="6698869" y="1589405"/>
                  </a:lnTo>
                  <a:lnTo>
                    <a:pt x="6698869" y="1884299"/>
                  </a:lnTo>
                  <a:lnTo>
                    <a:pt x="5879592" y="1884299"/>
                  </a:lnTo>
                  <a:close/>
                  <a:moveTo>
                    <a:pt x="2091436" y="2366137"/>
                  </a:moveTo>
                  <a:lnTo>
                    <a:pt x="1796542" y="2366137"/>
                  </a:lnTo>
                  <a:lnTo>
                    <a:pt x="1796542" y="747141"/>
                  </a:lnTo>
                  <a:lnTo>
                    <a:pt x="2091436" y="747141"/>
                  </a:lnTo>
                  <a:close/>
                  <a:moveTo>
                    <a:pt x="5109464" y="819277"/>
                  </a:moveTo>
                  <a:lnTo>
                    <a:pt x="4814443" y="819277"/>
                  </a:lnTo>
                  <a:lnTo>
                    <a:pt x="4814443" y="0"/>
                  </a:lnTo>
                  <a:lnTo>
                    <a:pt x="5109464" y="0"/>
                  </a:lnTo>
                  <a:close/>
                  <a:moveTo>
                    <a:pt x="4973320" y="2081022"/>
                  </a:moveTo>
                  <a:cubicBezTo>
                    <a:pt x="4783328" y="2081022"/>
                    <a:pt x="4629150" y="1926971"/>
                    <a:pt x="4629150" y="1736852"/>
                  </a:cubicBezTo>
                  <a:cubicBezTo>
                    <a:pt x="4629150" y="1546733"/>
                    <a:pt x="4783201" y="1392809"/>
                    <a:pt x="4973320" y="1392809"/>
                  </a:cubicBezTo>
                  <a:cubicBezTo>
                    <a:pt x="5163439" y="1392809"/>
                    <a:pt x="5317490" y="1546860"/>
                    <a:pt x="5317490" y="1736852"/>
                  </a:cubicBezTo>
                  <a:cubicBezTo>
                    <a:pt x="5317490" y="1926844"/>
                    <a:pt x="5163439" y="2081022"/>
                    <a:pt x="4973320" y="2081022"/>
                  </a:cubicBezTo>
                  <a:moveTo>
                    <a:pt x="4962017" y="1081532"/>
                  </a:moveTo>
                  <a:cubicBezTo>
                    <a:pt x="4600067" y="1081532"/>
                    <a:pt x="4306570" y="1374902"/>
                    <a:pt x="4306570" y="1736979"/>
                  </a:cubicBezTo>
                  <a:cubicBezTo>
                    <a:pt x="4306570" y="2099056"/>
                    <a:pt x="4600067" y="2392426"/>
                    <a:pt x="4962017" y="2392426"/>
                  </a:cubicBezTo>
                  <a:cubicBezTo>
                    <a:pt x="5323967" y="2392426"/>
                    <a:pt x="5617463" y="2098929"/>
                    <a:pt x="5617463" y="1736979"/>
                  </a:cubicBezTo>
                  <a:cubicBezTo>
                    <a:pt x="5617463" y="1375029"/>
                    <a:pt x="5323967" y="1081532"/>
                    <a:pt x="4962017" y="1081532"/>
                  </a:cubicBezTo>
                </a:path>
              </a:pathLst>
            </a:custGeom>
            <a:solidFill>
              <a:srgbClr val="EE3124"/>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DAF5rYAer3E</dc:identifier>
  <dcterms:modified xsi:type="dcterms:W3CDTF">2011-08-01T06:04:30Z</dcterms:modified>
  <cp:revision>1</cp:revision>
  <dc:title>TORNEO JUNIOR 2023 REXONA.pptx</dc:title>
</cp:coreProperties>
</file>